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550" r:id="rId2"/>
    <p:sldId id="551" r:id="rId3"/>
    <p:sldId id="557" r:id="rId4"/>
    <p:sldId id="577" r:id="rId5"/>
    <p:sldId id="592" r:id="rId6"/>
    <p:sldId id="578" r:id="rId7"/>
    <p:sldId id="579" r:id="rId8"/>
    <p:sldId id="580" r:id="rId9"/>
    <p:sldId id="581" r:id="rId10"/>
    <p:sldId id="582" r:id="rId11"/>
    <p:sldId id="583" r:id="rId12"/>
    <p:sldId id="584" r:id="rId13"/>
    <p:sldId id="585" r:id="rId14"/>
    <p:sldId id="586" r:id="rId15"/>
    <p:sldId id="552" r:id="rId16"/>
    <p:sldId id="553" r:id="rId17"/>
    <p:sldId id="590" r:id="rId18"/>
    <p:sldId id="588" r:id="rId19"/>
    <p:sldId id="589" r:id="rId20"/>
    <p:sldId id="563" r:id="rId21"/>
    <p:sldId id="850" r:id="rId22"/>
    <p:sldId id="587" r:id="rId23"/>
    <p:sldId id="851" r:id="rId24"/>
    <p:sldId id="564" r:id="rId25"/>
    <p:sldId id="565" r:id="rId26"/>
    <p:sldId id="570" r:id="rId27"/>
    <p:sldId id="571" r:id="rId28"/>
    <p:sldId id="40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7"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240F"/>
    <a:srgbClr val="FFFFFF"/>
    <a:srgbClr val="000000"/>
    <a:srgbClr val="DEDEDE"/>
    <a:srgbClr val="002B49"/>
    <a:srgbClr val="CB460F"/>
    <a:srgbClr val="FA5B36"/>
    <a:srgbClr val="0E4B91"/>
    <a:srgbClr val="18548A"/>
    <a:srgbClr val="1553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70" autoAdjust="0"/>
    <p:restoredTop sz="93820" autoAdjust="0"/>
  </p:normalViewPr>
  <p:slideViewPr>
    <p:cSldViewPr snapToGrid="0" snapToObjects="1">
      <p:cViewPr varScale="1">
        <p:scale>
          <a:sx n="122" d="100"/>
          <a:sy n="122" d="100"/>
        </p:scale>
        <p:origin x="208" y="240"/>
      </p:cViewPr>
      <p:guideLst>
        <p:guide orient="horz" pos="1416"/>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268"/>
    </p:cViewPr>
  </p:sorterViewPr>
  <p:notesViewPr>
    <p:cSldViewPr snapToGrid="0" snapToObject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8F13CC-A6A6-524A-A0F8-DAB9B298E3B6}" type="datetimeFigureOut">
              <a:rPr lang="en-US" smtClean="0"/>
              <a:t>8/26/19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CED518-EFD6-E34B-989E-6B6564A75595}" type="slidenum">
              <a:rPr lang="en-US" smtClean="0"/>
              <a:t>‹#›</a:t>
            </a:fld>
            <a:endParaRPr lang="en-US"/>
          </a:p>
        </p:txBody>
      </p:sp>
    </p:spTree>
    <p:extLst>
      <p:ext uri="{BB962C8B-B14F-4D97-AF65-F5344CB8AC3E}">
        <p14:creationId xmlns:p14="http://schemas.microsoft.com/office/powerpoint/2010/main" val="23140004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A614CD-FA73-DF49-AA13-A5EF746D725A}" type="datetimeFigureOut">
              <a:rPr lang="en-US" smtClean="0"/>
              <a:t>8/26/19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002FF9-4628-B146-9948-95257A430692}" type="slidenum">
              <a:rPr lang="en-US" smtClean="0"/>
              <a:t>‹#›</a:t>
            </a:fld>
            <a:endParaRPr lang="en-US"/>
          </a:p>
        </p:txBody>
      </p:sp>
    </p:spTree>
    <p:extLst>
      <p:ext uri="{BB962C8B-B14F-4D97-AF65-F5344CB8AC3E}">
        <p14:creationId xmlns:p14="http://schemas.microsoft.com/office/powerpoint/2010/main" val="21568994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MyEtherWallet.com</a:t>
            </a:r>
            <a:r>
              <a:rPr lang="en-US" dirty="0"/>
              <a:t> incident in April 2018 was a prime example of attacking infrastructure services like routing and DNS to re-direct users to a web site masquerading as </a:t>
            </a:r>
            <a:r>
              <a:rPr lang="en-US" dirty="0" err="1"/>
              <a:t>MyEtherWallet.com</a:t>
            </a:r>
            <a:r>
              <a:rPr lang="en-US" dirty="0"/>
              <a:t>.  Once users entered their login credentials into the fake website, the attackers were able to use those login credentials on the real site and siphon cryptocurrency.</a:t>
            </a:r>
          </a:p>
        </p:txBody>
      </p:sp>
      <p:sp>
        <p:nvSpPr>
          <p:cNvPr id="4" name="Slide Number Placeholder 3"/>
          <p:cNvSpPr>
            <a:spLocks noGrp="1"/>
          </p:cNvSpPr>
          <p:nvPr>
            <p:ph type="sldNum" sz="quarter" idx="5"/>
          </p:nvPr>
        </p:nvSpPr>
        <p:spPr/>
        <p:txBody>
          <a:bodyPr/>
          <a:lstStyle/>
          <a:p>
            <a:fld id="{7E002FF9-4628-B146-9948-95257A430692}" type="slidenum">
              <a:rPr lang="en-US" smtClean="0"/>
              <a:t>21</a:t>
            </a:fld>
            <a:endParaRPr lang="en-US"/>
          </a:p>
        </p:txBody>
      </p:sp>
    </p:spTree>
    <p:extLst>
      <p:ext uri="{BB962C8B-B14F-4D97-AF65-F5344CB8AC3E}">
        <p14:creationId xmlns:p14="http://schemas.microsoft.com/office/powerpoint/2010/main" val="2730890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motivation for a cyberattack is political or involves the military.  </a:t>
            </a:r>
            <a:r>
              <a:rPr lang="en-US" dirty="0" err="1"/>
              <a:t>DNSpionage</a:t>
            </a:r>
            <a:r>
              <a:rPr lang="en-US" dirty="0"/>
              <a:t> and Sea Turtle are two similar incidents that gather up troves of data from compromised system, all for “military cyber-offense prepositioning” – pre-positioning for future attacks. </a:t>
            </a:r>
          </a:p>
        </p:txBody>
      </p:sp>
      <p:sp>
        <p:nvSpPr>
          <p:cNvPr id="4" name="Slide Number Placeholder 3"/>
          <p:cNvSpPr>
            <a:spLocks noGrp="1"/>
          </p:cNvSpPr>
          <p:nvPr>
            <p:ph type="sldNum" sz="quarter" idx="5"/>
          </p:nvPr>
        </p:nvSpPr>
        <p:spPr/>
        <p:txBody>
          <a:bodyPr/>
          <a:lstStyle/>
          <a:p>
            <a:fld id="{7E002FF9-4628-B146-9948-95257A430692}" type="slidenum">
              <a:rPr lang="en-US" smtClean="0"/>
              <a:t>22</a:t>
            </a:fld>
            <a:endParaRPr lang="en-US"/>
          </a:p>
        </p:txBody>
      </p:sp>
    </p:spTree>
    <p:extLst>
      <p:ext uri="{BB962C8B-B14F-4D97-AF65-F5344CB8AC3E}">
        <p14:creationId xmlns:p14="http://schemas.microsoft.com/office/powerpoint/2010/main" val="3960088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facebook.com/icannorg" TargetMode="External"/><Relationship Id="rId18" Type="http://schemas.openxmlformats.org/officeDocument/2006/relationships/hyperlink" Target="https://soundcloud.com/icann" TargetMode="External"/><Relationship Id="rId3" Type="http://schemas.openxmlformats.org/officeDocument/2006/relationships/hyperlink" Target="https://www.flickr.com/photos/icann" TargetMode="External"/><Relationship Id="rId7" Type="http://schemas.openxmlformats.org/officeDocument/2006/relationships/hyperlink" Target="linkedin.com/company/icann" TargetMode="External"/><Relationship Id="rId12" Type="http://schemas.openxmlformats.org/officeDocument/2006/relationships/hyperlink" Target="https://www.facebook.com/icannorg" TargetMode="External"/><Relationship Id="rId17" Type="http://schemas.openxmlformats.org/officeDocument/2006/relationships/hyperlink" Target="https://www.youtube.com/user/ICANNnews" TargetMode="External"/><Relationship Id="rId2" Type="http://schemas.openxmlformats.org/officeDocument/2006/relationships/image" Target="../media/image18.emf"/><Relationship Id="rId16" Type="http://schemas.openxmlformats.org/officeDocument/2006/relationships/image" Target="../media/image23.png"/><Relationship Id="rId20" Type="http://schemas.openxmlformats.org/officeDocument/2006/relationships/hyperlink" Target="https://www.slideshare.net/icannpresentations" TargetMode="External"/><Relationship Id="rId1" Type="http://schemas.openxmlformats.org/officeDocument/2006/relationships/slideMaster" Target="../slideMasters/slideMaster1.xml"/><Relationship Id="rId6" Type="http://schemas.openxmlformats.org/officeDocument/2006/relationships/hyperlink" Target="https://www.linkedin.com/company/icann" TargetMode="External"/><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hyperlink" Target="youtube.com/user/ICANNnews" TargetMode="External"/><Relationship Id="rId10" Type="http://schemas.openxmlformats.org/officeDocument/2006/relationships/hyperlink" Target="twitter.com/icann" TargetMode="External"/><Relationship Id="rId19" Type="http://schemas.openxmlformats.org/officeDocument/2006/relationships/image" Target="../media/image24.png"/><Relationship Id="rId4" Type="http://schemas.openxmlformats.org/officeDocument/2006/relationships/hyperlink" Target="flickr.com/photos/icann" TargetMode="External"/><Relationship Id="rId9" Type="http://schemas.openxmlformats.org/officeDocument/2006/relationships/hyperlink" Target="https://www.twitter.com/icann" TargetMode="External"/><Relationship Id="rId14"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a:xfrm>
            <a:off x="420624" y="46180"/>
            <a:ext cx="10805055" cy="450663"/>
          </a:xfrm>
          <a:prstGeom prst="rect">
            <a:avLst/>
          </a:prstGeom>
        </p:spPr>
        <p:txBody>
          <a:bodyPr lIns="91440" tIns="45720" rIns="91440" bIns="45720"/>
          <a:lstStyle>
            <a:lvl1pPr>
              <a:defRPr>
                <a:solidFill>
                  <a:schemeClr val="accent6">
                    <a:lumMod val="50000"/>
                  </a:schemeClr>
                </a:solidFill>
                <a:latin typeface="+mj-lt"/>
              </a:defRPr>
            </a:lvl1pPr>
          </a:lstStyle>
          <a:p>
            <a:r>
              <a:rPr lang="en-US"/>
              <a:t>Click to edit Master title style</a:t>
            </a:r>
            <a:endParaRPr lang="en-US" dirty="0"/>
          </a:p>
        </p:txBody>
      </p:sp>
      <p:sp>
        <p:nvSpPr>
          <p:cNvPr id="6" name="Content Placeholder 5"/>
          <p:cNvSpPr>
            <a:spLocks noGrp="1"/>
          </p:cNvSpPr>
          <p:nvPr>
            <p:ph sz="quarter" idx="10" hasCustomPrompt="1"/>
          </p:nvPr>
        </p:nvSpPr>
        <p:spPr>
          <a:xfrm>
            <a:off x="812800" y="1470213"/>
            <a:ext cx="10543117" cy="4571813"/>
          </a:xfrm>
          <a:prstGeom prst="rect">
            <a:avLst/>
          </a:prstGeom>
        </p:spPr>
        <p:txBody>
          <a:bodyPr lIns="0" tIns="0" rIns="0" bIns="0"/>
          <a:lstStyle>
            <a:lvl1pPr marL="342900" indent="-342900">
              <a:spcBef>
                <a:spcPts val="2000"/>
              </a:spcBef>
              <a:spcAft>
                <a:spcPts val="0"/>
              </a:spcAft>
              <a:buClr>
                <a:srgbClr val="000000"/>
              </a:buClr>
              <a:buSzPct val="75000"/>
              <a:buFont typeface="Wingdings" panose="05000000000000000000" pitchFamily="2" charset="2"/>
              <a:buChar char=""/>
              <a:defRPr sz="1900">
                <a:solidFill>
                  <a:srgbClr val="000000"/>
                </a:solidFill>
              </a:defRPr>
            </a:lvl1pPr>
            <a:lvl2pPr marL="798513" indent="-341313">
              <a:spcBef>
                <a:spcPts val="500"/>
              </a:spcBef>
              <a:buSzPct val="75000"/>
              <a:buFont typeface="Wingdings" panose="05000000000000000000" pitchFamily="2" charset="2"/>
              <a:buChar char=""/>
              <a:defRPr sz="1900">
                <a:solidFill>
                  <a:srgbClr val="000000"/>
                </a:solidFill>
              </a:defRPr>
            </a:lvl2pPr>
            <a:lvl3pPr marL="1255713" indent="-341313">
              <a:spcBef>
                <a:spcPts val="500"/>
              </a:spcBef>
              <a:buFont typeface="Arial" panose="020B0604020202020204" pitchFamily="34" charset="0"/>
              <a:buChar char="•"/>
              <a:defRPr sz="1900">
                <a:solidFill>
                  <a:srgbClr val="000000"/>
                </a:solidFill>
              </a:defRPr>
            </a:lvl3pPr>
            <a:lvl4pPr marL="1371600" indent="0">
              <a:buNone/>
              <a:defRPr sz="1900">
                <a:solidFill>
                  <a:srgbClr val="000000"/>
                </a:solidFill>
              </a:defRPr>
            </a:lvl4pPr>
            <a:lvl5pPr>
              <a:defRPr sz="1900">
                <a:solidFill>
                  <a:srgbClr val="000000"/>
                </a:solidFill>
              </a:defRPr>
            </a:lvl5pPr>
          </a:lstStyle>
          <a:p>
            <a:pPr lvl="0"/>
            <a:r>
              <a:rPr lang="en-US" dirty="0"/>
              <a:t>Place text here</a:t>
            </a:r>
          </a:p>
          <a:p>
            <a:pPr lvl="1"/>
            <a:r>
              <a:rPr lang="en-US" dirty="0"/>
              <a:t>Second level bullet</a:t>
            </a:r>
          </a:p>
          <a:p>
            <a:pPr lvl="2"/>
            <a:r>
              <a:rPr lang="en-US" dirty="0"/>
              <a:t>Third level bullet</a:t>
            </a:r>
          </a:p>
        </p:txBody>
      </p:sp>
    </p:spTree>
    <p:extLst>
      <p:ext uri="{BB962C8B-B14F-4D97-AF65-F5344CB8AC3E}">
        <p14:creationId xmlns:p14="http://schemas.microsoft.com/office/powerpoint/2010/main" val="72130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Background 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10075" b="8780"/>
          <a:stretch/>
        </p:blipFill>
        <p:spPr>
          <a:xfrm>
            <a:off x="0" y="683491"/>
            <a:ext cx="12192000" cy="5564909"/>
          </a:xfrm>
          <a:prstGeom prst="rect">
            <a:avLst/>
          </a:prstGeom>
        </p:spPr>
      </p:pic>
      <p:sp>
        <p:nvSpPr>
          <p:cNvPr id="15" name="Rectangle 14"/>
          <p:cNvSpPr/>
          <p:nvPr userDrawn="1"/>
        </p:nvSpPr>
        <p:spPr>
          <a:xfrm>
            <a:off x="0" y="790814"/>
            <a:ext cx="12192000" cy="5346700"/>
          </a:xfrm>
          <a:prstGeom prst="rect">
            <a:avLst/>
          </a:prstGeom>
          <a:gradFill>
            <a:gsLst>
              <a:gs pos="0">
                <a:schemeClr val="bg1">
                  <a:alpha val="75000"/>
                </a:schemeClr>
              </a:gs>
              <a:gs pos="69000">
                <a:schemeClr val="tx2">
                  <a:lumMod val="20000"/>
                  <a:lumOff val="80000"/>
                  <a:alpha val="62000"/>
                </a:schemeClr>
              </a:gs>
              <a:gs pos="24000">
                <a:schemeClr val="tx2">
                  <a:lumMod val="20000"/>
                  <a:lumOff val="80000"/>
                  <a:alpha val="45000"/>
                </a:schemeClr>
              </a:gs>
              <a:gs pos="100000">
                <a:schemeClr val="bg1"/>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Title 19"/>
          <p:cNvSpPr>
            <a:spLocks noGrp="1"/>
          </p:cNvSpPr>
          <p:nvPr userDrawn="1">
            <p:ph type="title" hasCustomPrompt="1"/>
          </p:nvPr>
        </p:nvSpPr>
        <p:spPr>
          <a:xfrm>
            <a:off x="420624" y="48278"/>
            <a:ext cx="10847121" cy="434888"/>
          </a:xfrm>
          <a:prstGeom prst="rect">
            <a:avLst/>
          </a:prstGeom>
        </p:spPr>
        <p:txBody>
          <a:bodyPr lIns="91440" tIns="45720" rIns="91440" bIns="45720"/>
          <a:lstStyle>
            <a:lvl1pPr>
              <a:defRPr lang="en-US" dirty="0">
                <a:latin typeface="+mj-lt"/>
              </a:defRPr>
            </a:lvl1pPr>
          </a:lstStyle>
          <a:p>
            <a:pPr lvl="0"/>
            <a:r>
              <a:rPr lang="en-US" dirty="0"/>
              <a:t>Click to edit title</a:t>
            </a:r>
          </a:p>
        </p:txBody>
      </p:sp>
    </p:spTree>
    <p:extLst>
      <p:ext uri="{BB962C8B-B14F-4D97-AF65-F5344CB8AC3E}">
        <p14:creationId xmlns:p14="http://schemas.microsoft.com/office/powerpoint/2010/main" val="1305372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lternate Background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8972" b="7826"/>
          <a:stretch/>
        </p:blipFill>
        <p:spPr>
          <a:xfrm>
            <a:off x="0" y="654425"/>
            <a:ext cx="12192000" cy="5620869"/>
          </a:xfrm>
          <a:prstGeom prst="rect">
            <a:avLst/>
          </a:prstGeom>
        </p:spPr>
      </p:pic>
      <p:sp>
        <p:nvSpPr>
          <p:cNvPr id="28" name="Title 19"/>
          <p:cNvSpPr>
            <a:spLocks noGrp="1"/>
          </p:cNvSpPr>
          <p:nvPr>
            <p:ph type="title" hasCustomPrompt="1"/>
          </p:nvPr>
        </p:nvSpPr>
        <p:spPr>
          <a:xfrm>
            <a:off x="420624" y="48278"/>
            <a:ext cx="10847121" cy="434888"/>
          </a:xfrm>
          <a:prstGeom prst="rect">
            <a:avLst/>
          </a:prstGeom>
        </p:spPr>
        <p:txBody>
          <a:bodyPr lIns="91440" tIns="45720" rIns="91440" bIns="45720"/>
          <a:lstStyle>
            <a:lvl1pPr>
              <a:defRPr lang="en-US" dirty="0">
                <a:latin typeface="+mj-lt"/>
              </a:defRPr>
            </a:lvl1pPr>
          </a:lstStyle>
          <a:p>
            <a:pPr lvl="0"/>
            <a:r>
              <a:rPr lang="en-US" dirty="0"/>
              <a:t>Click to edit title</a:t>
            </a:r>
          </a:p>
        </p:txBody>
      </p:sp>
    </p:spTree>
    <p:extLst>
      <p:ext uri="{BB962C8B-B14F-4D97-AF65-F5344CB8AC3E}">
        <p14:creationId xmlns:p14="http://schemas.microsoft.com/office/powerpoint/2010/main" val="716971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lternate Background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13037"/>
            <a:ext cx="12192000" cy="5696861"/>
          </a:xfrm>
          <a:prstGeom prst="rect">
            <a:avLst/>
          </a:prstGeom>
        </p:spPr>
      </p:pic>
      <p:cxnSp>
        <p:nvCxnSpPr>
          <p:cNvPr id="22" name="Straight Connector 21"/>
          <p:cNvCxnSpPr/>
          <p:nvPr userDrawn="1"/>
        </p:nvCxnSpPr>
        <p:spPr>
          <a:xfrm flipH="1">
            <a:off x="0" y="608083"/>
            <a:ext cx="12192000" cy="0"/>
          </a:xfrm>
          <a:prstGeom prst="line">
            <a:avLst/>
          </a:prstGeom>
          <a:ln w="1905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H="1">
            <a:off x="0" y="6320547"/>
            <a:ext cx="12192000" cy="0"/>
          </a:xfrm>
          <a:prstGeom prst="line">
            <a:avLst/>
          </a:prstGeom>
          <a:ln w="1905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itle 19"/>
          <p:cNvSpPr>
            <a:spLocks noGrp="1"/>
          </p:cNvSpPr>
          <p:nvPr>
            <p:ph type="title" hasCustomPrompt="1"/>
          </p:nvPr>
        </p:nvSpPr>
        <p:spPr>
          <a:xfrm>
            <a:off x="420624" y="48278"/>
            <a:ext cx="10208224" cy="434888"/>
          </a:xfrm>
          <a:prstGeom prst="rect">
            <a:avLst/>
          </a:prstGeom>
        </p:spPr>
        <p:txBody>
          <a:bodyPr lIns="91440" tIns="45720" rIns="91440" bIns="45720"/>
          <a:lstStyle>
            <a:lvl1pPr>
              <a:defRPr lang="en-US" dirty="0">
                <a:latin typeface="+mj-lt"/>
              </a:defRPr>
            </a:lvl1pPr>
          </a:lstStyle>
          <a:p>
            <a:pPr lvl="0"/>
            <a:r>
              <a:rPr lang="en-US" dirty="0"/>
              <a:t>Click to edit title</a:t>
            </a:r>
          </a:p>
        </p:txBody>
      </p:sp>
      <p:sp>
        <p:nvSpPr>
          <p:cNvPr id="9"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2B49"/>
                </a:solidFill>
                <a:latin typeface="Arial"/>
                <a:cs typeface="Arial"/>
              </a:rPr>
              <a:t>   | </a:t>
            </a:r>
            <a:fld id="{D43A6F16-D3CF-4F46-B6D9-B3CAB1B87938}" type="slidenum">
              <a:rPr lang="en-US" sz="1200" smtClean="0">
                <a:solidFill>
                  <a:srgbClr val="002B49"/>
                </a:solidFill>
                <a:latin typeface="Arial"/>
                <a:cs typeface="Arial"/>
              </a:rPr>
              <a:pPr algn="l"/>
              <a:t>‹#›</a:t>
            </a:fld>
            <a:endParaRPr lang="en-US" sz="1200" dirty="0">
              <a:solidFill>
                <a:srgbClr val="002B49"/>
              </a:solidFill>
              <a:latin typeface="Arial"/>
              <a:cs typeface="Arial"/>
            </a:endParaRPr>
          </a:p>
        </p:txBody>
      </p:sp>
      <p:pic>
        <p:nvPicPr>
          <p:cNvPr id="11" name="Picture 10"/>
          <p:cNvPicPr>
            <a:picLocks noChangeAspect="1"/>
          </p:cNvPicPr>
          <p:nvPr userDrawn="1"/>
        </p:nvPicPr>
        <p:blipFill>
          <a:blip r:embed="rId3"/>
          <a:stretch>
            <a:fillRect/>
          </a:stretch>
        </p:blipFill>
        <p:spPr>
          <a:xfrm>
            <a:off x="365760" y="6464808"/>
            <a:ext cx="390801" cy="312641"/>
          </a:xfrm>
          <a:prstGeom prst="rect">
            <a:avLst/>
          </a:prstGeom>
        </p:spPr>
      </p:pic>
    </p:spTree>
    <p:extLst>
      <p:ext uri="{BB962C8B-B14F-4D97-AF65-F5344CB8AC3E}">
        <p14:creationId xmlns:p14="http://schemas.microsoft.com/office/powerpoint/2010/main" val="2404070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1.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1"/>
            <a:ext cx="12192002" cy="6858000"/>
          </a:xfrm>
          <a:prstGeom prst="rect">
            <a:avLst/>
          </a:prstGeom>
        </p:spPr>
      </p:pic>
      <p:sp>
        <p:nvSpPr>
          <p:cNvPr id="2" name="Title 1"/>
          <p:cNvSpPr>
            <a:spLocks noGrp="1"/>
          </p:cNvSpPr>
          <p:nvPr>
            <p:ph type="title" hasCustomPrompt="1"/>
          </p:nvPr>
        </p:nvSpPr>
        <p:spPr>
          <a:xfrm>
            <a:off x="779917" y="824754"/>
            <a:ext cx="10576000" cy="1768314"/>
          </a:xfrm>
          <a:prstGeom prst="rect">
            <a:avLst/>
          </a:prstGeom>
        </p:spPr>
        <p:txBody>
          <a:bodyPr anchor="b" anchorCtr="0"/>
          <a:lstStyle>
            <a:lvl1pPr>
              <a:spcBef>
                <a:spcPts val="0"/>
              </a:spcBef>
              <a:defRPr>
                <a:solidFill>
                  <a:schemeClr val="bg1"/>
                </a:solidFill>
                <a:latin typeface="+mj-lt"/>
              </a:defRPr>
            </a:lvl1pPr>
          </a:lstStyle>
          <a:p>
            <a:r>
              <a:rPr lang="en-US" dirty="0"/>
              <a:t>Name of Agenda Item</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5760" y="6464808"/>
            <a:ext cx="365760" cy="291830"/>
          </a:xfrm>
          <a:prstGeom prst="rect">
            <a:avLst/>
          </a:prstGeom>
        </p:spPr>
      </p:pic>
      <p:sp>
        <p:nvSpPr>
          <p:cNvPr id="24" name="Slide Number Placeholder 5"/>
          <p:cNvSpPr txBox="1">
            <a:spLocks/>
          </p:cNvSpPr>
          <p:nvPr userDrawn="1"/>
        </p:nvSpPr>
        <p:spPr>
          <a:xfrm>
            <a:off x="1149013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30" name="Oval 29"/>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6" name="Straight Connector 35"/>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Oval 38"/>
          <p:cNvSpPr/>
          <p:nvPr userDrawn="1"/>
        </p:nvSpPr>
        <p:spPr>
          <a:xfrm flipH="1">
            <a:off x="11619649" y="264975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0" name="Straight Connector 39"/>
          <p:cNvCxnSpPr>
            <a:endCxn id="41" idx="0"/>
          </p:cNvCxnSpPr>
          <p:nvPr userDrawn="1"/>
        </p:nvCxnSpPr>
        <p:spPr>
          <a:xfrm flipV="1">
            <a:off x="557799" y="2734410"/>
            <a:ext cx="0" cy="35444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Arc 40"/>
          <p:cNvSpPr/>
          <p:nvPr userDrawn="1"/>
        </p:nvSpPr>
        <p:spPr>
          <a:xfrm rot="16200000">
            <a:off x="556353" y="2674974"/>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42" name="Straight Connector 41"/>
          <p:cNvCxnSpPr/>
          <p:nvPr userDrawn="1"/>
        </p:nvCxnSpPr>
        <p:spPr>
          <a:xfrm flipH="1">
            <a:off x="616655" y="2673528"/>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 name="Text Placeholder 3"/>
          <p:cNvSpPr>
            <a:spLocks noGrp="1"/>
          </p:cNvSpPr>
          <p:nvPr>
            <p:ph type="body" sz="quarter" idx="11" hasCustomPrompt="1"/>
          </p:nvPr>
        </p:nvSpPr>
        <p:spPr>
          <a:xfrm>
            <a:off x="800099" y="2765533"/>
            <a:ext cx="10543117" cy="927926"/>
          </a:xfrm>
          <a:prstGeom prst="rect">
            <a:avLst/>
          </a:prstGeom>
        </p:spPr>
        <p:txBody>
          <a:bodyPr/>
          <a:lstStyle>
            <a:lvl1pPr marL="0" indent="0">
              <a:spcBef>
                <a:spcPts val="0"/>
              </a:spcBef>
              <a:buFontTx/>
              <a:buNone/>
              <a:defRPr sz="2400" baseline="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Agenda Item #</a:t>
            </a:r>
          </a:p>
        </p:txBody>
      </p:sp>
      <p:sp>
        <p:nvSpPr>
          <p:cNvPr id="48" name="Oval 4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83083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1.2">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0"/>
            <a:ext cx="12216385" cy="6858000"/>
          </a:xfrm>
          <a:prstGeom prst="rect">
            <a:avLst/>
          </a:prstGeom>
        </p:spPr>
      </p:pic>
      <p:pic>
        <p:nvPicPr>
          <p:cNvPr id="28" name="Picture 2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4808"/>
            <a:ext cx="365760" cy="291830"/>
          </a:xfrm>
          <a:prstGeom prst="rect">
            <a:avLst/>
          </a:prstGeom>
        </p:spPr>
      </p:pic>
      <p:sp>
        <p:nvSpPr>
          <p:cNvPr id="24" name="Slide Number Placeholder 5"/>
          <p:cNvSpPr txBox="1">
            <a:spLocks/>
          </p:cNvSpPr>
          <p:nvPr userDrawn="1"/>
        </p:nvSpPr>
        <p:spPr>
          <a:xfrm>
            <a:off x="1149013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6" name="Title 1"/>
          <p:cNvSpPr>
            <a:spLocks noGrp="1"/>
          </p:cNvSpPr>
          <p:nvPr>
            <p:ph type="title" hasCustomPrompt="1"/>
          </p:nvPr>
        </p:nvSpPr>
        <p:spPr>
          <a:xfrm>
            <a:off x="779917" y="824754"/>
            <a:ext cx="10576000" cy="1768314"/>
          </a:xfrm>
          <a:prstGeom prst="rect">
            <a:avLst/>
          </a:prstGeom>
        </p:spPr>
        <p:txBody>
          <a:bodyPr anchor="b" anchorCtr="0"/>
          <a:lstStyle>
            <a:lvl1pPr>
              <a:spcBef>
                <a:spcPts val="0"/>
              </a:spcBef>
              <a:defRPr>
                <a:solidFill>
                  <a:schemeClr val="bg1"/>
                </a:solidFill>
                <a:latin typeface="+mj-lt"/>
              </a:defRPr>
            </a:lvl1pPr>
          </a:lstStyle>
          <a:p>
            <a:r>
              <a:rPr lang="en-US" dirty="0"/>
              <a:t>Name of Agenda Item</a:t>
            </a:r>
          </a:p>
        </p:txBody>
      </p:sp>
      <p:cxnSp>
        <p:nvCxnSpPr>
          <p:cNvPr id="29" name="Straight Connector 28"/>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39" idx="0"/>
          </p:cNvCxnSpPr>
          <p:nvPr userDrawn="1"/>
        </p:nvCxnSpPr>
        <p:spPr>
          <a:xfrm flipV="1">
            <a:off x="557799" y="2734410"/>
            <a:ext cx="0" cy="35444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Arc 38"/>
          <p:cNvSpPr/>
          <p:nvPr userDrawn="1"/>
        </p:nvSpPr>
        <p:spPr>
          <a:xfrm rot="16200000">
            <a:off x="556353" y="2674974"/>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40" name="Straight Connector 39"/>
          <p:cNvCxnSpPr/>
          <p:nvPr userDrawn="1"/>
        </p:nvCxnSpPr>
        <p:spPr>
          <a:xfrm flipH="1">
            <a:off x="616655" y="2673528"/>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 Placeholder 3"/>
          <p:cNvSpPr>
            <a:spLocks noGrp="1"/>
          </p:cNvSpPr>
          <p:nvPr>
            <p:ph type="body" sz="quarter" idx="11" hasCustomPrompt="1"/>
          </p:nvPr>
        </p:nvSpPr>
        <p:spPr>
          <a:xfrm>
            <a:off x="800099" y="2765533"/>
            <a:ext cx="10543117" cy="927926"/>
          </a:xfrm>
          <a:prstGeom prst="rect">
            <a:avLst/>
          </a:prstGeom>
        </p:spPr>
        <p:txBody>
          <a:bodyPr/>
          <a:lstStyle>
            <a:lvl1pPr marL="0" indent="0">
              <a:spcBef>
                <a:spcPts val="0"/>
              </a:spcBef>
              <a:buFontTx/>
              <a:buNone/>
              <a:defRPr sz="2400" baseline="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Agenda Item #</a:t>
            </a:r>
          </a:p>
        </p:txBody>
      </p:sp>
      <p:sp>
        <p:nvSpPr>
          <p:cNvPr id="16" name="Oval 15"/>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p:cNvSpPr/>
          <p:nvPr userDrawn="1"/>
        </p:nvSpPr>
        <p:spPr>
          <a:xfrm flipH="1">
            <a:off x="11619649" y="264975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18" name="Oval 1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48699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genda 1.3">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0"/>
            <a:ext cx="12192000" cy="6857999"/>
          </a:xfrm>
          <a:prstGeom prst="rect">
            <a:avLst/>
          </a:prstGeom>
        </p:spPr>
      </p:pic>
      <p:cxnSp>
        <p:nvCxnSpPr>
          <p:cNvPr id="32" name="Straight Connector 31"/>
          <p:cNvCxnSpPr/>
          <p:nvPr userDrawn="1"/>
        </p:nvCxnSpPr>
        <p:spPr>
          <a:xfrm flipH="1">
            <a:off x="3230" y="6320547"/>
            <a:ext cx="495719"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4808"/>
            <a:ext cx="365760" cy="291830"/>
          </a:xfrm>
          <a:prstGeom prst="rect">
            <a:avLst/>
          </a:prstGeom>
        </p:spPr>
      </p:pic>
      <p:sp>
        <p:nvSpPr>
          <p:cNvPr id="26"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itle 1"/>
          <p:cNvSpPr>
            <a:spLocks noGrp="1"/>
          </p:cNvSpPr>
          <p:nvPr>
            <p:ph type="title" hasCustomPrompt="1"/>
          </p:nvPr>
        </p:nvSpPr>
        <p:spPr>
          <a:xfrm>
            <a:off x="779917" y="824754"/>
            <a:ext cx="10576000" cy="1768314"/>
          </a:xfrm>
          <a:prstGeom prst="rect">
            <a:avLst/>
          </a:prstGeom>
        </p:spPr>
        <p:txBody>
          <a:bodyPr anchor="b" anchorCtr="0"/>
          <a:lstStyle>
            <a:lvl1pPr>
              <a:spcBef>
                <a:spcPts val="0"/>
              </a:spcBef>
              <a:defRPr>
                <a:solidFill>
                  <a:schemeClr val="bg1"/>
                </a:solidFill>
                <a:latin typeface="+mj-lt"/>
              </a:defRPr>
            </a:lvl1pPr>
          </a:lstStyle>
          <a:p>
            <a:r>
              <a:rPr lang="en-US" dirty="0"/>
              <a:t>Name of Agenda Item</a:t>
            </a:r>
          </a:p>
        </p:txBody>
      </p:sp>
      <p:cxnSp>
        <p:nvCxnSpPr>
          <p:cNvPr id="29" name="Straight Connector 28"/>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39" idx="0"/>
          </p:cNvCxnSpPr>
          <p:nvPr userDrawn="1"/>
        </p:nvCxnSpPr>
        <p:spPr>
          <a:xfrm flipV="1">
            <a:off x="557799" y="2734410"/>
            <a:ext cx="0" cy="35444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Arc 38"/>
          <p:cNvSpPr/>
          <p:nvPr userDrawn="1"/>
        </p:nvSpPr>
        <p:spPr>
          <a:xfrm rot="16200000">
            <a:off x="556353" y="2674974"/>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40" name="Straight Connector 39"/>
          <p:cNvCxnSpPr/>
          <p:nvPr userDrawn="1"/>
        </p:nvCxnSpPr>
        <p:spPr>
          <a:xfrm flipH="1">
            <a:off x="616655" y="2673528"/>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 Placeholder 3"/>
          <p:cNvSpPr>
            <a:spLocks noGrp="1"/>
          </p:cNvSpPr>
          <p:nvPr>
            <p:ph type="body" sz="quarter" idx="11" hasCustomPrompt="1"/>
          </p:nvPr>
        </p:nvSpPr>
        <p:spPr>
          <a:xfrm>
            <a:off x="800099" y="2765533"/>
            <a:ext cx="10543117" cy="927926"/>
          </a:xfrm>
          <a:prstGeom prst="rect">
            <a:avLst/>
          </a:prstGeom>
        </p:spPr>
        <p:txBody>
          <a:bodyPr/>
          <a:lstStyle>
            <a:lvl1pPr marL="0" indent="0">
              <a:spcBef>
                <a:spcPts val="0"/>
              </a:spcBef>
              <a:buFontTx/>
              <a:buNone/>
              <a:defRPr sz="2400" baseline="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Agenda Item #</a:t>
            </a:r>
          </a:p>
        </p:txBody>
      </p:sp>
      <p:sp>
        <p:nvSpPr>
          <p:cNvPr id="18" name="Oval 17"/>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Oval 18"/>
          <p:cNvSpPr/>
          <p:nvPr userDrawn="1"/>
        </p:nvSpPr>
        <p:spPr>
          <a:xfrm flipH="1">
            <a:off x="11619649" y="264975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20" name="Oval 19"/>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475773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genda 1.4">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0"/>
            <a:ext cx="12192000" cy="6857999"/>
          </a:xfrm>
          <a:prstGeom prst="rect">
            <a:avLst/>
          </a:prstGeom>
        </p:spPr>
      </p:pic>
      <p:pic>
        <p:nvPicPr>
          <p:cNvPr id="24" name="Picture 2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5760" y="6464808"/>
            <a:ext cx="365760" cy="291830"/>
          </a:xfrm>
          <a:prstGeom prst="rect">
            <a:avLst/>
          </a:prstGeom>
        </p:spPr>
      </p:pic>
      <p:sp>
        <p:nvSpPr>
          <p:cNvPr id="26"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itle 1"/>
          <p:cNvSpPr>
            <a:spLocks noGrp="1"/>
          </p:cNvSpPr>
          <p:nvPr>
            <p:ph type="title" hasCustomPrompt="1"/>
          </p:nvPr>
        </p:nvSpPr>
        <p:spPr>
          <a:xfrm>
            <a:off x="779917" y="824754"/>
            <a:ext cx="10576000" cy="1768314"/>
          </a:xfrm>
          <a:prstGeom prst="rect">
            <a:avLst/>
          </a:prstGeom>
        </p:spPr>
        <p:txBody>
          <a:bodyPr anchor="b" anchorCtr="0"/>
          <a:lstStyle>
            <a:lvl1pPr>
              <a:spcBef>
                <a:spcPts val="0"/>
              </a:spcBef>
              <a:defRPr>
                <a:solidFill>
                  <a:schemeClr val="bg1"/>
                </a:solidFill>
                <a:latin typeface="+mj-lt"/>
              </a:defRPr>
            </a:lvl1pPr>
          </a:lstStyle>
          <a:p>
            <a:r>
              <a:rPr lang="en-US" dirty="0"/>
              <a:t>Name of Agenda Item</a:t>
            </a:r>
          </a:p>
        </p:txBody>
      </p:sp>
      <p:cxnSp>
        <p:nvCxnSpPr>
          <p:cNvPr id="29" name="Straight Connector 28"/>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39" idx="0"/>
          </p:cNvCxnSpPr>
          <p:nvPr userDrawn="1"/>
        </p:nvCxnSpPr>
        <p:spPr>
          <a:xfrm flipV="1">
            <a:off x="557799" y="2734410"/>
            <a:ext cx="0" cy="35444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Arc 38"/>
          <p:cNvSpPr/>
          <p:nvPr userDrawn="1"/>
        </p:nvSpPr>
        <p:spPr>
          <a:xfrm rot="16200000">
            <a:off x="556353" y="2674974"/>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40" name="Straight Connector 39"/>
          <p:cNvCxnSpPr/>
          <p:nvPr userDrawn="1"/>
        </p:nvCxnSpPr>
        <p:spPr>
          <a:xfrm flipH="1">
            <a:off x="616655" y="2673528"/>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 Placeholder 3"/>
          <p:cNvSpPr>
            <a:spLocks noGrp="1"/>
          </p:cNvSpPr>
          <p:nvPr>
            <p:ph type="body" sz="quarter" idx="11" hasCustomPrompt="1"/>
          </p:nvPr>
        </p:nvSpPr>
        <p:spPr>
          <a:xfrm>
            <a:off x="800099" y="2765533"/>
            <a:ext cx="10543117" cy="927926"/>
          </a:xfrm>
          <a:prstGeom prst="rect">
            <a:avLst/>
          </a:prstGeom>
        </p:spPr>
        <p:txBody>
          <a:bodyPr/>
          <a:lstStyle>
            <a:lvl1pPr marL="0" indent="0">
              <a:spcBef>
                <a:spcPts val="0"/>
              </a:spcBef>
              <a:buFontTx/>
              <a:buNone/>
              <a:defRPr sz="2400" baseline="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Agenda Item #</a:t>
            </a:r>
          </a:p>
        </p:txBody>
      </p:sp>
      <p:sp>
        <p:nvSpPr>
          <p:cNvPr id="16" name="Oval 15"/>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p:cNvSpPr/>
          <p:nvPr userDrawn="1"/>
        </p:nvSpPr>
        <p:spPr>
          <a:xfrm flipH="1">
            <a:off x="11619649" y="264975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18" name="Oval 1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433417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genda 1.5">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0"/>
            <a:ext cx="12192000" cy="6857999"/>
          </a:xfrm>
          <a:prstGeom prst="rect">
            <a:avLst/>
          </a:prstGeom>
        </p:spPr>
      </p:pic>
      <p:pic>
        <p:nvPicPr>
          <p:cNvPr id="24" name="Picture 2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4808"/>
            <a:ext cx="365760" cy="291830"/>
          </a:xfrm>
          <a:prstGeom prst="rect">
            <a:avLst/>
          </a:prstGeom>
        </p:spPr>
      </p:pic>
      <p:sp>
        <p:nvSpPr>
          <p:cNvPr id="26"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itle 1"/>
          <p:cNvSpPr>
            <a:spLocks noGrp="1"/>
          </p:cNvSpPr>
          <p:nvPr>
            <p:ph type="title" hasCustomPrompt="1"/>
          </p:nvPr>
        </p:nvSpPr>
        <p:spPr>
          <a:xfrm>
            <a:off x="779917" y="824754"/>
            <a:ext cx="10576000" cy="1768314"/>
          </a:xfrm>
          <a:prstGeom prst="rect">
            <a:avLst/>
          </a:prstGeom>
        </p:spPr>
        <p:txBody>
          <a:bodyPr anchor="b" anchorCtr="0"/>
          <a:lstStyle>
            <a:lvl1pPr>
              <a:spcBef>
                <a:spcPts val="0"/>
              </a:spcBef>
              <a:defRPr>
                <a:solidFill>
                  <a:schemeClr val="bg1"/>
                </a:solidFill>
                <a:latin typeface="+mj-lt"/>
              </a:defRPr>
            </a:lvl1pPr>
          </a:lstStyle>
          <a:p>
            <a:r>
              <a:rPr lang="en-US" dirty="0"/>
              <a:t>Name of Agenda Item</a:t>
            </a:r>
          </a:p>
        </p:txBody>
      </p:sp>
      <p:cxnSp>
        <p:nvCxnSpPr>
          <p:cNvPr id="29" name="Straight Connector 28"/>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39" idx="0"/>
          </p:cNvCxnSpPr>
          <p:nvPr userDrawn="1"/>
        </p:nvCxnSpPr>
        <p:spPr>
          <a:xfrm flipV="1">
            <a:off x="557799" y="2734410"/>
            <a:ext cx="0" cy="35444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Arc 38"/>
          <p:cNvSpPr/>
          <p:nvPr userDrawn="1"/>
        </p:nvSpPr>
        <p:spPr>
          <a:xfrm rot="16200000">
            <a:off x="556353" y="2674974"/>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40" name="Straight Connector 39"/>
          <p:cNvCxnSpPr/>
          <p:nvPr userDrawn="1"/>
        </p:nvCxnSpPr>
        <p:spPr>
          <a:xfrm flipH="1">
            <a:off x="616655" y="2673528"/>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 Placeholder 3"/>
          <p:cNvSpPr>
            <a:spLocks noGrp="1"/>
          </p:cNvSpPr>
          <p:nvPr>
            <p:ph type="body" sz="quarter" idx="11" hasCustomPrompt="1"/>
          </p:nvPr>
        </p:nvSpPr>
        <p:spPr>
          <a:xfrm>
            <a:off x="800099" y="2765533"/>
            <a:ext cx="10543117" cy="927926"/>
          </a:xfrm>
          <a:prstGeom prst="rect">
            <a:avLst/>
          </a:prstGeom>
        </p:spPr>
        <p:txBody>
          <a:bodyPr/>
          <a:lstStyle>
            <a:lvl1pPr marL="0" indent="0">
              <a:spcBef>
                <a:spcPts val="0"/>
              </a:spcBef>
              <a:buFontTx/>
              <a:buNone/>
              <a:defRPr sz="2400" baseline="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Agenda Item #</a:t>
            </a:r>
          </a:p>
        </p:txBody>
      </p:sp>
      <p:sp>
        <p:nvSpPr>
          <p:cNvPr id="16" name="Oval 15"/>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p:cNvSpPr/>
          <p:nvPr userDrawn="1"/>
        </p:nvSpPr>
        <p:spPr>
          <a:xfrm flipH="1">
            <a:off x="11619649" y="264975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18" name="Oval 1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8599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genda 1.6">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stretch>
            <a:fillRect/>
          </a:stretch>
        </p:blipFill>
        <p:spPr>
          <a:xfrm>
            <a:off x="0" y="0"/>
            <a:ext cx="12192000" cy="6857999"/>
          </a:xfrm>
          <a:prstGeom prst="rect">
            <a:avLst/>
          </a:prstGeom>
        </p:spPr>
      </p:pic>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4808"/>
            <a:ext cx="365760" cy="291830"/>
          </a:xfrm>
          <a:prstGeom prst="rect">
            <a:avLst/>
          </a:prstGeom>
        </p:spPr>
      </p:pic>
      <p:sp>
        <p:nvSpPr>
          <p:cNvPr id="26"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itle 1"/>
          <p:cNvSpPr>
            <a:spLocks noGrp="1"/>
          </p:cNvSpPr>
          <p:nvPr>
            <p:ph type="title" hasCustomPrompt="1"/>
          </p:nvPr>
        </p:nvSpPr>
        <p:spPr>
          <a:xfrm>
            <a:off x="779917" y="824754"/>
            <a:ext cx="10576000" cy="1768314"/>
          </a:xfrm>
          <a:prstGeom prst="rect">
            <a:avLst/>
          </a:prstGeom>
        </p:spPr>
        <p:txBody>
          <a:bodyPr anchor="b" anchorCtr="0"/>
          <a:lstStyle>
            <a:lvl1pPr>
              <a:spcBef>
                <a:spcPts val="0"/>
              </a:spcBef>
              <a:defRPr>
                <a:solidFill>
                  <a:schemeClr val="bg1"/>
                </a:solidFill>
                <a:latin typeface="+mj-lt"/>
              </a:defRPr>
            </a:lvl1pPr>
          </a:lstStyle>
          <a:p>
            <a:r>
              <a:rPr lang="en-US" dirty="0"/>
              <a:t>Name of Agenda Item</a:t>
            </a:r>
          </a:p>
        </p:txBody>
      </p:sp>
      <p:cxnSp>
        <p:nvCxnSpPr>
          <p:cNvPr id="29" name="Straight Connector 28"/>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39" idx="0"/>
          </p:cNvCxnSpPr>
          <p:nvPr userDrawn="1"/>
        </p:nvCxnSpPr>
        <p:spPr>
          <a:xfrm flipV="1">
            <a:off x="557799" y="2734410"/>
            <a:ext cx="0" cy="35444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Arc 38"/>
          <p:cNvSpPr/>
          <p:nvPr userDrawn="1"/>
        </p:nvSpPr>
        <p:spPr>
          <a:xfrm rot="16200000">
            <a:off x="556353" y="2674974"/>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40" name="Straight Connector 39"/>
          <p:cNvCxnSpPr/>
          <p:nvPr userDrawn="1"/>
        </p:nvCxnSpPr>
        <p:spPr>
          <a:xfrm flipH="1">
            <a:off x="616655" y="2673528"/>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 Placeholder 3"/>
          <p:cNvSpPr>
            <a:spLocks noGrp="1"/>
          </p:cNvSpPr>
          <p:nvPr>
            <p:ph type="body" sz="quarter" idx="11" hasCustomPrompt="1"/>
          </p:nvPr>
        </p:nvSpPr>
        <p:spPr>
          <a:xfrm>
            <a:off x="800099" y="2765533"/>
            <a:ext cx="10543117" cy="927926"/>
          </a:xfrm>
          <a:prstGeom prst="rect">
            <a:avLst/>
          </a:prstGeom>
        </p:spPr>
        <p:txBody>
          <a:bodyPr/>
          <a:lstStyle>
            <a:lvl1pPr marL="0" indent="0">
              <a:spcBef>
                <a:spcPts val="0"/>
              </a:spcBef>
              <a:buFontTx/>
              <a:buNone/>
              <a:defRPr sz="2400" baseline="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Agenda Item #</a:t>
            </a:r>
          </a:p>
        </p:txBody>
      </p:sp>
      <p:sp>
        <p:nvSpPr>
          <p:cNvPr id="16" name="Oval 15"/>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p:cNvSpPr/>
          <p:nvPr userDrawn="1"/>
        </p:nvSpPr>
        <p:spPr>
          <a:xfrm flipH="1">
            <a:off x="11619649" y="264975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18" name="Oval 1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3844637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Divide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4" y="0"/>
            <a:ext cx="12192000" cy="6857999"/>
          </a:xfrm>
          <a:prstGeom prst="rect">
            <a:avLst/>
          </a:prstGeom>
        </p:spPr>
      </p:pic>
      <p:sp>
        <p:nvSpPr>
          <p:cNvPr id="5" name="Rectangle 4"/>
          <p:cNvSpPr/>
          <p:nvPr userDrawn="1"/>
        </p:nvSpPr>
        <p:spPr>
          <a:xfrm>
            <a:off x="0" y="6320548"/>
            <a:ext cx="12192000" cy="5374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5" name="Straight Connector 24"/>
          <p:cNvCxnSpPr/>
          <p:nvPr userDrawn="1"/>
        </p:nvCxnSpPr>
        <p:spPr>
          <a:xfrm>
            <a:off x="0" y="6320547"/>
            <a:ext cx="12192000"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5" hasCustomPrompt="1"/>
          </p:nvPr>
        </p:nvSpPr>
        <p:spPr>
          <a:xfrm>
            <a:off x="764987" y="3030399"/>
            <a:ext cx="8329645" cy="1783649"/>
          </a:xfrm>
          <a:prstGeom prst="rect">
            <a:avLst/>
          </a:prstGeom>
        </p:spPr>
        <p:txBody>
          <a:bodyPr/>
          <a:lstStyle>
            <a:lvl1pPr marL="0" indent="0">
              <a:spcBef>
                <a:spcPts val="0"/>
              </a:spcBef>
              <a:buFontTx/>
              <a:buNone/>
              <a:defRPr sz="3500">
                <a:solidFill>
                  <a:schemeClr val="bg1"/>
                </a:solidFill>
                <a:latin typeface="+mj-lt"/>
              </a:defRPr>
            </a:lvl1pPr>
            <a:lvl2pPr marL="457200" indent="0">
              <a:buFontTx/>
              <a:buNone/>
              <a:defRPr>
                <a:solidFill>
                  <a:schemeClr val="bg2">
                    <a:lumMod val="90000"/>
                  </a:schemeClr>
                </a:solidFill>
              </a:defRPr>
            </a:lvl2pPr>
            <a:lvl3pPr marL="914400" indent="0">
              <a:buFontTx/>
              <a:buNone/>
              <a:defRPr>
                <a:solidFill>
                  <a:schemeClr val="bg2">
                    <a:lumMod val="90000"/>
                  </a:schemeClr>
                </a:solidFill>
              </a:defRPr>
            </a:lvl3pPr>
            <a:lvl4pPr marL="1371600" indent="0">
              <a:buFontTx/>
              <a:buNone/>
              <a:defRPr>
                <a:solidFill>
                  <a:schemeClr val="bg2">
                    <a:lumMod val="90000"/>
                  </a:schemeClr>
                </a:solidFill>
              </a:defRPr>
            </a:lvl4pPr>
            <a:lvl5pPr marL="1828800" indent="0">
              <a:buFontTx/>
              <a:buNone/>
              <a:defRPr>
                <a:solidFill>
                  <a:schemeClr val="bg2">
                    <a:lumMod val="90000"/>
                  </a:schemeClr>
                </a:solidFill>
              </a:defRPr>
            </a:lvl5pPr>
          </a:lstStyle>
          <a:p>
            <a:pPr lvl="0"/>
            <a:r>
              <a:rPr lang="en-US" dirty="0"/>
              <a:t>Section Divider</a:t>
            </a:r>
          </a:p>
        </p:txBody>
      </p:sp>
      <p:sp>
        <p:nvSpPr>
          <p:cNvPr id="9" name="Title 8"/>
          <p:cNvSpPr>
            <a:spLocks noGrp="1"/>
          </p:cNvSpPr>
          <p:nvPr>
            <p:ph type="title" hasCustomPrompt="1"/>
          </p:nvPr>
        </p:nvSpPr>
        <p:spPr>
          <a:xfrm>
            <a:off x="752850" y="1308848"/>
            <a:ext cx="8341783" cy="1701535"/>
          </a:xfrm>
          <a:prstGeom prst="rect">
            <a:avLst/>
          </a:prstGeom>
        </p:spPr>
        <p:txBody>
          <a:bodyPr anchor="b" anchorCtr="0"/>
          <a:lstStyle>
            <a:lvl1pPr>
              <a:spcBef>
                <a:spcPts val="0"/>
              </a:spcBef>
              <a:defRPr sz="3500" baseline="0">
                <a:solidFill>
                  <a:schemeClr val="bg1"/>
                </a:solidFill>
                <a:latin typeface="+mj-lt"/>
              </a:defRPr>
            </a:lvl1pPr>
          </a:lstStyle>
          <a:p>
            <a:r>
              <a:rPr lang="en-US" dirty="0"/>
              <a:t>Name of Agenda Item</a:t>
            </a:r>
          </a:p>
        </p:txBody>
      </p:sp>
      <p:pic>
        <p:nvPicPr>
          <p:cNvPr id="10" name="Picture 9"/>
          <p:cNvPicPr>
            <a:picLocks noChangeAspect="1"/>
          </p:cNvPicPr>
          <p:nvPr userDrawn="1"/>
        </p:nvPicPr>
        <p:blipFill>
          <a:blip r:embed="rId3"/>
          <a:stretch>
            <a:fillRect/>
          </a:stretch>
        </p:blipFill>
        <p:spPr>
          <a:xfrm>
            <a:off x="365760" y="6464808"/>
            <a:ext cx="390801" cy="312641"/>
          </a:xfrm>
          <a:prstGeom prst="rect">
            <a:avLst/>
          </a:prstGeom>
        </p:spPr>
      </p:pic>
      <p:sp>
        <p:nvSpPr>
          <p:cNvPr id="12"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2B49"/>
                </a:solidFill>
                <a:latin typeface="Arial"/>
                <a:cs typeface="Arial"/>
              </a:rPr>
              <a:t>   | </a:t>
            </a:r>
            <a:fld id="{D43A6F16-D3CF-4F46-B6D9-B3CAB1B87938}" type="slidenum">
              <a:rPr lang="en-US" sz="1200" smtClean="0">
                <a:solidFill>
                  <a:srgbClr val="002B49"/>
                </a:solidFill>
                <a:latin typeface="Arial"/>
                <a:cs typeface="Arial"/>
              </a:rPr>
              <a:pPr algn="l"/>
              <a:t>‹#›</a:t>
            </a:fld>
            <a:endParaRPr lang="en-US" sz="1200" dirty="0">
              <a:solidFill>
                <a:srgbClr val="002B49"/>
              </a:solidFill>
              <a:latin typeface="Arial"/>
              <a:cs typeface="Arial"/>
            </a:endParaRPr>
          </a:p>
        </p:txBody>
      </p:sp>
    </p:spTree>
    <p:extLst>
      <p:ext uri="{BB962C8B-B14F-4D97-AF65-F5344CB8AC3E}">
        <p14:creationId xmlns:p14="http://schemas.microsoft.com/office/powerpoint/2010/main" val="49883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1 Whi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53082" y="0"/>
            <a:ext cx="10788321" cy="2533369"/>
          </a:xfrm>
          <a:prstGeom prst="rect">
            <a:avLst/>
          </a:prstGeom>
        </p:spPr>
        <p:txBody>
          <a:bodyPr lIns="0" tIns="0" rIns="0" bIns="0" anchor="b" anchorCtr="0">
            <a:normAutofit/>
          </a:bodyPr>
          <a:lstStyle>
            <a:lvl1pPr algn="l">
              <a:spcBef>
                <a:spcPts val="0"/>
              </a:spcBef>
              <a:defRPr sz="3600" b="1">
                <a:solidFill>
                  <a:schemeClr val="accent6">
                    <a:lumMod val="50000"/>
                  </a:schemeClr>
                </a:solidFill>
                <a:latin typeface="+mj-lt"/>
              </a:defRPr>
            </a:lvl1pPr>
          </a:lstStyle>
          <a:p>
            <a:r>
              <a:rPr lang="en-US" dirty="0"/>
              <a:t>Insert title here</a:t>
            </a:r>
            <a:br>
              <a:rPr lang="en-US" dirty="0"/>
            </a:br>
            <a:r>
              <a:rPr lang="en-US" dirty="0"/>
              <a:t>(75 characters maximum)</a:t>
            </a:r>
          </a:p>
        </p:txBody>
      </p:sp>
      <p:sp>
        <p:nvSpPr>
          <p:cNvPr id="5" name="Text Placeholder 4"/>
          <p:cNvSpPr>
            <a:spLocks noGrp="1"/>
          </p:cNvSpPr>
          <p:nvPr>
            <p:ph type="body" sz="quarter" idx="10" hasCustomPrompt="1"/>
          </p:nvPr>
        </p:nvSpPr>
        <p:spPr>
          <a:xfrm>
            <a:off x="566928" y="3553576"/>
            <a:ext cx="10788321" cy="716808"/>
          </a:xfrm>
          <a:prstGeom prst="rect">
            <a:avLst/>
          </a:prstGeom>
        </p:spPr>
        <p:txBody>
          <a:bodyPr lIns="0" tIns="0" rIns="0" bIns="0">
            <a:normAutofit/>
          </a:bodyPr>
          <a:lstStyle>
            <a:lvl1pPr marL="0" indent="0" algn="l">
              <a:spcBef>
                <a:spcPts val="0"/>
              </a:spcBef>
              <a:buNone/>
              <a:defRPr sz="1800">
                <a:solidFill>
                  <a:schemeClr val="accent6">
                    <a:lumMod val="50000"/>
                  </a:schemeClr>
                </a:solidFill>
              </a:defRPr>
            </a:lvl1pPr>
          </a:lstStyle>
          <a:p>
            <a:pPr lvl="0"/>
            <a:r>
              <a:rPr lang="en-US" dirty="0"/>
              <a:t>Name of Presenter</a:t>
            </a:r>
          </a:p>
        </p:txBody>
      </p:sp>
      <p:sp>
        <p:nvSpPr>
          <p:cNvPr id="7" name="Text Placeholder 4"/>
          <p:cNvSpPr>
            <a:spLocks noGrp="1"/>
          </p:cNvSpPr>
          <p:nvPr>
            <p:ph type="body" sz="quarter" idx="11" hasCustomPrompt="1"/>
          </p:nvPr>
        </p:nvSpPr>
        <p:spPr>
          <a:xfrm>
            <a:off x="566928" y="4279392"/>
            <a:ext cx="10788321" cy="273605"/>
          </a:xfrm>
          <a:prstGeom prst="rect">
            <a:avLst/>
          </a:prstGeom>
        </p:spPr>
        <p:txBody>
          <a:bodyPr lIns="0" tIns="0" rIns="0" bIns="0">
            <a:normAutofit/>
          </a:bodyPr>
          <a:lstStyle>
            <a:lvl1pPr marL="0" indent="0" algn="l">
              <a:spcBef>
                <a:spcPts val="0"/>
              </a:spcBef>
              <a:buNone/>
              <a:defRPr sz="1800">
                <a:solidFill>
                  <a:schemeClr val="accent6">
                    <a:lumMod val="50000"/>
                  </a:schemeClr>
                </a:solidFill>
              </a:defRPr>
            </a:lvl1pPr>
          </a:lstStyle>
          <a:p>
            <a:pPr lvl="0"/>
            <a:r>
              <a:rPr lang="en-US" dirty="0"/>
              <a:t>Event Name</a:t>
            </a:r>
          </a:p>
        </p:txBody>
      </p:sp>
      <p:sp>
        <p:nvSpPr>
          <p:cNvPr id="9" name="Text Placeholder 4"/>
          <p:cNvSpPr>
            <a:spLocks noGrp="1"/>
          </p:cNvSpPr>
          <p:nvPr>
            <p:ph type="body" sz="quarter" idx="12" hasCustomPrompt="1"/>
          </p:nvPr>
        </p:nvSpPr>
        <p:spPr>
          <a:xfrm>
            <a:off x="566928" y="4553712"/>
            <a:ext cx="10788321" cy="403785"/>
          </a:xfrm>
          <a:prstGeom prst="rect">
            <a:avLst/>
          </a:prstGeom>
        </p:spPr>
        <p:txBody>
          <a:bodyPr lIns="0" tIns="0" rIns="0" bIns="0">
            <a:normAutofit/>
          </a:bodyPr>
          <a:lstStyle>
            <a:lvl1pPr marL="0" indent="0" algn="l">
              <a:spcBef>
                <a:spcPts val="0"/>
              </a:spcBef>
              <a:buNone/>
              <a:defRPr sz="1800">
                <a:solidFill>
                  <a:schemeClr val="accent6">
                    <a:lumMod val="50000"/>
                  </a:schemeClr>
                </a:solidFill>
              </a:defRPr>
            </a:lvl1pPr>
          </a:lstStyle>
          <a:p>
            <a:pPr lvl="0"/>
            <a:r>
              <a:rPr lang="en-US" dirty="0"/>
              <a:t>DD Month 2017</a:t>
            </a:r>
          </a:p>
        </p:txBody>
      </p:sp>
      <p:pic>
        <p:nvPicPr>
          <p:cNvPr id="8" name="Picture 7"/>
          <p:cNvPicPr>
            <a:picLocks noChangeAspect="1"/>
          </p:cNvPicPr>
          <p:nvPr userDrawn="1"/>
        </p:nvPicPr>
        <p:blipFill>
          <a:blip r:embed="rId2"/>
          <a:stretch>
            <a:fillRect/>
          </a:stretch>
        </p:blipFill>
        <p:spPr>
          <a:xfrm>
            <a:off x="567596" y="5193792"/>
            <a:ext cx="1189829" cy="951863"/>
          </a:xfrm>
          <a:prstGeom prst="rect">
            <a:avLst/>
          </a:prstGeom>
        </p:spPr>
      </p:pic>
      <p:sp>
        <p:nvSpPr>
          <p:cNvPr id="15" name="Text Placeholder 4"/>
          <p:cNvSpPr>
            <a:spLocks noGrp="1"/>
          </p:cNvSpPr>
          <p:nvPr>
            <p:ph type="body" sz="quarter" idx="13" hasCustomPrompt="1"/>
          </p:nvPr>
        </p:nvSpPr>
        <p:spPr>
          <a:xfrm>
            <a:off x="548639" y="2837138"/>
            <a:ext cx="10808208" cy="716808"/>
          </a:xfrm>
          <a:prstGeom prst="rect">
            <a:avLst/>
          </a:prstGeom>
        </p:spPr>
        <p:txBody>
          <a:bodyPr lIns="0" tIns="0" rIns="0" bIns="0">
            <a:normAutofit/>
          </a:bodyPr>
          <a:lstStyle>
            <a:lvl1pPr marL="0" indent="0" algn="l">
              <a:spcBef>
                <a:spcPts val="0"/>
              </a:spcBef>
              <a:buNone/>
              <a:defRPr sz="1800" b="1">
                <a:solidFill>
                  <a:schemeClr val="accent6">
                    <a:lumMod val="50000"/>
                  </a:schemeClr>
                </a:solidFill>
              </a:defRPr>
            </a:lvl1pPr>
          </a:lstStyle>
          <a:p>
            <a:pPr lvl="0"/>
            <a:r>
              <a:rPr lang="en-US" dirty="0"/>
              <a:t>Insert subtitle here (75 characters maximum)</a:t>
            </a:r>
          </a:p>
        </p:txBody>
      </p:sp>
    </p:spTree>
    <p:extLst>
      <p:ext uri="{BB962C8B-B14F-4D97-AF65-F5344CB8AC3E}">
        <p14:creationId xmlns:p14="http://schemas.microsoft.com/office/powerpoint/2010/main" val="2648024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Divider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0"/>
            <a:ext cx="12192000" cy="6857999"/>
          </a:xfrm>
          <a:prstGeom prst="rect">
            <a:avLst/>
          </a:prstGeom>
        </p:spPr>
      </p:pic>
      <p:sp>
        <p:nvSpPr>
          <p:cNvPr id="5" name="Rectangle 4"/>
          <p:cNvSpPr/>
          <p:nvPr userDrawn="1"/>
        </p:nvSpPr>
        <p:spPr>
          <a:xfrm>
            <a:off x="0" y="6320548"/>
            <a:ext cx="12192000" cy="5374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5" name="Straight Connector 24"/>
          <p:cNvCxnSpPr/>
          <p:nvPr userDrawn="1"/>
        </p:nvCxnSpPr>
        <p:spPr>
          <a:xfrm>
            <a:off x="0" y="6320547"/>
            <a:ext cx="12192000"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5" hasCustomPrompt="1"/>
          </p:nvPr>
        </p:nvSpPr>
        <p:spPr>
          <a:xfrm>
            <a:off x="764987" y="3030399"/>
            <a:ext cx="8329645" cy="1783649"/>
          </a:xfrm>
          <a:prstGeom prst="rect">
            <a:avLst/>
          </a:prstGeom>
        </p:spPr>
        <p:txBody>
          <a:bodyPr/>
          <a:lstStyle>
            <a:lvl1pPr marL="0" indent="0">
              <a:spcBef>
                <a:spcPts val="0"/>
              </a:spcBef>
              <a:buFontTx/>
              <a:buNone/>
              <a:defRPr sz="3500">
                <a:solidFill>
                  <a:schemeClr val="bg1"/>
                </a:solidFill>
                <a:latin typeface="+mj-lt"/>
              </a:defRPr>
            </a:lvl1pPr>
            <a:lvl2pPr marL="457200" indent="0">
              <a:buFontTx/>
              <a:buNone/>
              <a:defRPr>
                <a:solidFill>
                  <a:schemeClr val="bg2">
                    <a:lumMod val="90000"/>
                  </a:schemeClr>
                </a:solidFill>
              </a:defRPr>
            </a:lvl2pPr>
            <a:lvl3pPr marL="914400" indent="0">
              <a:buFontTx/>
              <a:buNone/>
              <a:defRPr>
                <a:solidFill>
                  <a:schemeClr val="bg2">
                    <a:lumMod val="90000"/>
                  </a:schemeClr>
                </a:solidFill>
              </a:defRPr>
            </a:lvl3pPr>
            <a:lvl4pPr marL="1371600" indent="0">
              <a:buFontTx/>
              <a:buNone/>
              <a:defRPr>
                <a:solidFill>
                  <a:schemeClr val="bg2">
                    <a:lumMod val="90000"/>
                  </a:schemeClr>
                </a:solidFill>
              </a:defRPr>
            </a:lvl4pPr>
            <a:lvl5pPr marL="1828800" indent="0">
              <a:buFontTx/>
              <a:buNone/>
              <a:defRPr>
                <a:solidFill>
                  <a:schemeClr val="bg2">
                    <a:lumMod val="90000"/>
                  </a:schemeClr>
                </a:solidFill>
              </a:defRPr>
            </a:lvl5pPr>
          </a:lstStyle>
          <a:p>
            <a:pPr lvl="0"/>
            <a:r>
              <a:rPr lang="en-US" dirty="0"/>
              <a:t>Section Divider</a:t>
            </a:r>
          </a:p>
        </p:txBody>
      </p:sp>
      <p:sp>
        <p:nvSpPr>
          <p:cNvPr id="9" name="Title 8"/>
          <p:cNvSpPr>
            <a:spLocks noGrp="1"/>
          </p:cNvSpPr>
          <p:nvPr>
            <p:ph type="title" hasCustomPrompt="1"/>
          </p:nvPr>
        </p:nvSpPr>
        <p:spPr>
          <a:xfrm>
            <a:off x="752850" y="1308848"/>
            <a:ext cx="8341783" cy="1701535"/>
          </a:xfrm>
          <a:prstGeom prst="rect">
            <a:avLst/>
          </a:prstGeom>
        </p:spPr>
        <p:txBody>
          <a:bodyPr anchor="b" anchorCtr="0"/>
          <a:lstStyle>
            <a:lvl1pPr>
              <a:spcBef>
                <a:spcPts val="0"/>
              </a:spcBef>
              <a:defRPr sz="3500" baseline="0">
                <a:solidFill>
                  <a:schemeClr val="bg1"/>
                </a:solidFill>
                <a:latin typeface="+mj-lt"/>
              </a:defRPr>
            </a:lvl1pPr>
          </a:lstStyle>
          <a:p>
            <a:r>
              <a:rPr lang="en-US" dirty="0"/>
              <a:t>Name of Agenda Item</a:t>
            </a:r>
          </a:p>
        </p:txBody>
      </p:sp>
      <p:pic>
        <p:nvPicPr>
          <p:cNvPr id="11" name="Picture 10"/>
          <p:cNvPicPr>
            <a:picLocks noChangeAspect="1"/>
          </p:cNvPicPr>
          <p:nvPr userDrawn="1"/>
        </p:nvPicPr>
        <p:blipFill>
          <a:blip r:embed="rId3"/>
          <a:stretch>
            <a:fillRect/>
          </a:stretch>
        </p:blipFill>
        <p:spPr>
          <a:xfrm>
            <a:off x="365760" y="6464808"/>
            <a:ext cx="390801" cy="312641"/>
          </a:xfrm>
          <a:prstGeom prst="rect">
            <a:avLst/>
          </a:prstGeom>
        </p:spPr>
      </p:pic>
      <p:sp>
        <p:nvSpPr>
          <p:cNvPr id="13"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2B49"/>
                </a:solidFill>
                <a:latin typeface="Arial"/>
                <a:cs typeface="Arial"/>
              </a:rPr>
              <a:t>   | </a:t>
            </a:r>
            <a:fld id="{D43A6F16-D3CF-4F46-B6D9-B3CAB1B87938}" type="slidenum">
              <a:rPr lang="en-US" sz="1200" smtClean="0">
                <a:solidFill>
                  <a:srgbClr val="002B49"/>
                </a:solidFill>
                <a:latin typeface="Arial"/>
                <a:cs typeface="Arial"/>
              </a:rPr>
              <a:pPr algn="l"/>
              <a:t>‹#›</a:t>
            </a:fld>
            <a:endParaRPr lang="en-US" sz="1200" dirty="0">
              <a:solidFill>
                <a:srgbClr val="002B49"/>
              </a:solidFill>
              <a:latin typeface="Arial"/>
              <a:cs typeface="Arial"/>
            </a:endParaRPr>
          </a:p>
        </p:txBody>
      </p:sp>
    </p:spTree>
    <p:extLst>
      <p:ext uri="{BB962C8B-B14F-4D97-AF65-F5344CB8AC3E}">
        <p14:creationId xmlns:p14="http://schemas.microsoft.com/office/powerpoint/2010/main" val="613000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Divider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7257"/>
            <a:ext cx="12192000" cy="6857999"/>
          </a:xfrm>
          <a:prstGeom prst="rect">
            <a:avLst/>
          </a:prstGeom>
        </p:spPr>
      </p:pic>
      <p:sp>
        <p:nvSpPr>
          <p:cNvPr id="5" name="Rectangle 4"/>
          <p:cNvSpPr/>
          <p:nvPr userDrawn="1"/>
        </p:nvSpPr>
        <p:spPr>
          <a:xfrm>
            <a:off x="0" y="6320548"/>
            <a:ext cx="12192000" cy="5374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5" name="Straight Connector 24"/>
          <p:cNvCxnSpPr/>
          <p:nvPr userDrawn="1"/>
        </p:nvCxnSpPr>
        <p:spPr>
          <a:xfrm>
            <a:off x="0" y="6320547"/>
            <a:ext cx="12192000"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5" hasCustomPrompt="1"/>
          </p:nvPr>
        </p:nvSpPr>
        <p:spPr>
          <a:xfrm>
            <a:off x="764987" y="3030399"/>
            <a:ext cx="8329645" cy="1783649"/>
          </a:xfrm>
          <a:prstGeom prst="rect">
            <a:avLst/>
          </a:prstGeom>
        </p:spPr>
        <p:txBody>
          <a:bodyPr/>
          <a:lstStyle>
            <a:lvl1pPr marL="0" indent="0">
              <a:spcBef>
                <a:spcPts val="0"/>
              </a:spcBef>
              <a:buFontTx/>
              <a:buNone/>
              <a:defRPr sz="3500">
                <a:solidFill>
                  <a:schemeClr val="bg1"/>
                </a:solidFill>
                <a:latin typeface="+mj-lt"/>
              </a:defRPr>
            </a:lvl1pPr>
            <a:lvl2pPr marL="457200" indent="0">
              <a:buFontTx/>
              <a:buNone/>
              <a:defRPr>
                <a:solidFill>
                  <a:schemeClr val="bg2">
                    <a:lumMod val="90000"/>
                  </a:schemeClr>
                </a:solidFill>
              </a:defRPr>
            </a:lvl2pPr>
            <a:lvl3pPr marL="914400" indent="0">
              <a:buFontTx/>
              <a:buNone/>
              <a:defRPr>
                <a:solidFill>
                  <a:schemeClr val="bg2">
                    <a:lumMod val="90000"/>
                  </a:schemeClr>
                </a:solidFill>
              </a:defRPr>
            </a:lvl3pPr>
            <a:lvl4pPr marL="1371600" indent="0">
              <a:buFontTx/>
              <a:buNone/>
              <a:defRPr>
                <a:solidFill>
                  <a:schemeClr val="bg2">
                    <a:lumMod val="90000"/>
                  </a:schemeClr>
                </a:solidFill>
              </a:defRPr>
            </a:lvl4pPr>
            <a:lvl5pPr marL="1828800" indent="0">
              <a:buFontTx/>
              <a:buNone/>
              <a:defRPr>
                <a:solidFill>
                  <a:schemeClr val="bg2">
                    <a:lumMod val="90000"/>
                  </a:schemeClr>
                </a:solidFill>
              </a:defRPr>
            </a:lvl5pPr>
          </a:lstStyle>
          <a:p>
            <a:pPr lvl="0"/>
            <a:r>
              <a:rPr lang="en-US" dirty="0"/>
              <a:t>Section Divider</a:t>
            </a:r>
          </a:p>
        </p:txBody>
      </p:sp>
      <p:sp>
        <p:nvSpPr>
          <p:cNvPr id="9" name="Title 8"/>
          <p:cNvSpPr>
            <a:spLocks noGrp="1"/>
          </p:cNvSpPr>
          <p:nvPr>
            <p:ph type="title" hasCustomPrompt="1"/>
          </p:nvPr>
        </p:nvSpPr>
        <p:spPr>
          <a:xfrm>
            <a:off x="752850" y="1308848"/>
            <a:ext cx="8341783" cy="1701535"/>
          </a:xfrm>
          <a:prstGeom prst="rect">
            <a:avLst/>
          </a:prstGeom>
        </p:spPr>
        <p:txBody>
          <a:bodyPr anchor="b" anchorCtr="0"/>
          <a:lstStyle>
            <a:lvl1pPr>
              <a:spcBef>
                <a:spcPts val="0"/>
              </a:spcBef>
              <a:defRPr sz="3500" baseline="0">
                <a:solidFill>
                  <a:schemeClr val="bg1"/>
                </a:solidFill>
                <a:latin typeface="+mj-lt"/>
              </a:defRPr>
            </a:lvl1pPr>
          </a:lstStyle>
          <a:p>
            <a:r>
              <a:rPr lang="en-US" dirty="0"/>
              <a:t>Name of Agenda Item</a:t>
            </a:r>
          </a:p>
        </p:txBody>
      </p:sp>
      <p:pic>
        <p:nvPicPr>
          <p:cNvPr id="11" name="Picture 10"/>
          <p:cNvPicPr>
            <a:picLocks noChangeAspect="1"/>
          </p:cNvPicPr>
          <p:nvPr userDrawn="1"/>
        </p:nvPicPr>
        <p:blipFill>
          <a:blip r:embed="rId3"/>
          <a:stretch>
            <a:fillRect/>
          </a:stretch>
        </p:blipFill>
        <p:spPr>
          <a:xfrm>
            <a:off x="365760" y="6464808"/>
            <a:ext cx="390801" cy="312641"/>
          </a:xfrm>
          <a:prstGeom prst="rect">
            <a:avLst/>
          </a:prstGeom>
        </p:spPr>
      </p:pic>
      <p:sp>
        <p:nvSpPr>
          <p:cNvPr id="13"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2B49"/>
                </a:solidFill>
                <a:latin typeface="Arial"/>
                <a:cs typeface="Arial"/>
              </a:rPr>
              <a:t>   | </a:t>
            </a:r>
            <a:fld id="{D43A6F16-D3CF-4F46-B6D9-B3CAB1B87938}" type="slidenum">
              <a:rPr lang="en-US" sz="1200" smtClean="0">
                <a:solidFill>
                  <a:srgbClr val="002B49"/>
                </a:solidFill>
                <a:latin typeface="Arial"/>
                <a:cs typeface="Arial"/>
              </a:rPr>
              <a:pPr algn="l"/>
              <a:t>‹#›</a:t>
            </a:fld>
            <a:endParaRPr lang="en-US" sz="1200" dirty="0">
              <a:solidFill>
                <a:srgbClr val="002B49"/>
              </a:solidFill>
              <a:latin typeface="Arial"/>
              <a:cs typeface="Arial"/>
            </a:endParaRPr>
          </a:p>
        </p:txBody>
      </p:sp>
    </p:spTree>
    <p:extLst>
      <p:ext uri="{BB962C8B-B14F-4D97-AF65-F5344CB8AC3E}">
        <p14:creationId xmlns:p14="http://schemas.microsoft.com/office/powerpoint/2010/main" val="3871189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1.1">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483281" cy="531346"/>
          </a:xfrm>
          <a:prstGeom prst="rect">
            <a:avLst/>
          </a:prstGeom>
        </p:spPr>
        <p:txBody>
          <a:bodyPr/>
          <a:lstStyle>
            <a:lvl1pPr>
              <a:defRPr>
                <a:solidFill>
                  <a:schemeClr val="bg1"/>
                </a:solidFill>
                <a:latin typeface="+mj-lt"/>
              </a:defRPr>
            </a:lvl1pPr>
          </a:lstStyle>
          <a:p>
            <a:r>
              <a:rPr lang="en-US" dirty="0"/>
              <a:t>Presenters Section Divider</a:t>
            </a:r>
          </a:p>
        </p:txBody>
      </p:sp>
      <p:pic>
        <p:nvPicPr>
          <p:cNvPr id="23" name="Picture 2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4808"/>
            <a:ext cx="365760" cy="291830"/>
          </a:xfrm>
          <a:prstGeom prst="rect">
            <a:avLst/>
          </a:prstGeom>
        </p:spPr>
      </p:pic>
      <p:sp>
        <p:nvSpPr>
          <p:cNvPr id="24"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39" name="Oval 38"/>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0" name="Straight Connector 39"/>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2" name="Oval 41"/>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3" name="Straight Connector 42"/>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6" name="Straight Connector 45"/>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4" name="Picture Placeholder 3"/>
          <p:cNvSpPr>
            <a:spLocks noGrp="1"/>
          </p:cNvSpPr>
          <p:nvPr>
            <p:ph type="pic" sz="quarter" idx="10" hasCustomPrompt="1"/>
          </p:nvPr>
        </p:nvSpPr>
        <p:spPr>
          <a:xfrm>
            <a:off x="884520" y="95350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5" name="Picture Placeholder 3"/>
          <p:cNvSpPr>
            <a:spLocks noGrp="1"/>
          </p:cNvSpPr>
          <p:nvPr>
            <p:ph type="pic" sz="quarter" idx="11" hasCustomPrompt="1"/>
          </p:nvPr>
        </p:nvSpPr>
        <p:spPr>
          <a:xfrm>
            <a:off x="884520" y="276437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6" name="Text Placeholder 6"/>
          <p:cNvSpPr>
            <a:spLocks noGrp="1"/>
          </p:cNvSpPr>
          <p:nvPr>
            <p:ph type="body" sz="quarter" idx="12" hasCustomPrompt="1"/>
          </p:nvPr>
        </p:nvSpPr>
        <p:spPr>
          <a:xfrm>
            <a:off x="2496847" y="976835"/>
            <a:ext cx="7122563"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77" name="Text Placeholder 6"/>
          <p:cNvSpPr>
            <a:spLocks noGrp="1"/>
          </p:cNvSpPr>
          <p:nvPr>
            <p:ph type="body" sz="quarter" idx="14" hasCustomPrompt="1"/>
          </p:nvPr>
        </p:nvSpPr>
        <p:spPr>
          <a:xfrm>
            <a:off x="2496847" y="2787702"/>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78" name="Text Placeholder 8"/>
          <p:cNvSpPr>
            <a:spLocks noGrp="1"/>
          </p:cNvSpPr>
          <p:nvPr>
            <p:ph type="body" sz="quarter" idx="16" hasCustomPrompt="1"/>
          </p:nvPr>
        </p:nvSpPr>
        <p:spPr>
          <a:xfrm>
            <a:off x="2496847" y="1390295"/>
            <a:ext cx="7122563"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9" name="Text Placeholder 8"/>
          <p:cNvSpPr>
            <a:spLocks noGrp="1"/>
          </p:cNvSpPr>
          <p:nvPr>
            <p:ph type="body" sz="quarter" idx="17" hasCustomPrompt="1"/>
          </p:nvPr>
        </p:nvSpPr>
        <p:spPr>
          <a:xfrm>
            <a:off x="2496847" y="3192198"/>
            <a:ext cx="7122563" cy="822098"/>
          </a:xfrm>
          <a:prstGeom prst="rect">
            <a:avLst/>
          </a:prstGeom>
        </p:spPr>
        <p:txBody>
          <a:bodyPr tIns="0" bIns="0"/>
          <a:lstStyle>
            <a:lvl1pPr marL="0" marR="0" indent="0" algn="l" defTabSz="457200" rtl="0" eaLnBrk="1" fontAlgn="auto" latinLnBrk="0" hangingPunct="1">
              <a:lnSpc>
                <a:spcPct val="100000"/>
              </a:lnSpc>
              <a:spcBef>
                <a:spcPts val="0"/>
              </a:spcBef>
              <a:spcAft>
                <a:spcPts val="0"/>
              </a:spcAft>
              <a:buClrTx/>
              <a:buSzTx/>
              <a:buFontTx/>
              <a:buNone/>
              <a:tabLst/>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80" name="Picture Placeholder 3"/>
          <p:cNvSpPr>
            <a:spLocks noGrp="1"/>
          </p:cNvSpPr>
          <p:nvPr>
            <p:ph type="pic" sz="quarter" idx="18" hasCustomPrompt="1"/>
          </p:nvPr>
        </p:nvSpPr>
        <p:spPr>
          <a:xfrm>
            <a:off x="884520" y="4580278"/>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81" name="Text Placeholder 6"/>
          <p:cNvSpPr>
            <a:spLocks noGrp="1"/>
          </p:cNvSpPr>
          <p:nvPr>
            <p:ph type="body" sz="quarter" idx="19" hasCustomPrompt="1"/>
          </p:nvPr>
        </p:nvSpPr>
        <p:spPr>
          <a:xfrm>
            <a:off x="2496847" y="4603614"/>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82" name="Text Placeholder 8"/>
          <p:cNvSpPr>
            <a:spLocks noGrp="1"/>
          </p:cNvSpPr>
          <p:nvPr>
            <p:ph type="body" sz="quarter" idx="20" hasCustomPrompt="1"/>
          </p:nvPr>
        </p:nvSpPr>
        <p:spPr>
          <a:xfrm>
            <a:off x="2496847" y="5008110"/>
            <a:ext cx="7122563" cy="822098"/>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Tree>
    <p:extLst>
      <p:ext uri="{BB962C8B-B14F-4D97-AF65-F5344CB8AC3E}">
        <p14:creationId xmlns:p14="http://schemas.microsoft.com/office/powerpoint/2010/main" val="1933220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1.2">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stretch>
            <a:fillRect/>
          </a:stretch>
        </p:blipFill>
        <p:spPr>
          <a:xfrm>
            <a:off x="0" y="-414"/>
            <a:ext cx="12216385" cy="6858000"/>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4808"/>
            <a:ext cx="365760" cy="291830"/>
          </a:xfrm>
          <a:prstGeom prst="rect">
            <a:avLst/>
          </a:prstGeom>
        </p:spPr>
      </p:pic>
      <p:sp>
        <p:nvSpPr>
          <p:cNvPr id="27"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44" name="Oval 4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5" name="Straight Connector 4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8" name="Straight Connector 4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51" name="Straight Connector 5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1" name="Picture Placeholder 3"/>
          <p:cNvSpPr>
            <a:spLocks noGrp="1"/>
          </p:cNvSpPr>
          <p:nvPr>
            <p:ph type="pic" sz="quarter" idx="10" hasCustomPrompt="1"/>
          </p:nvPr>
        </p:nvSpPr>
        <p:spPr>
          <a:xfrm>
            <a:off x="884520" y="95350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2" name="Picture Placeholder 3"/>
          <p:cNvSpPr>
            <a:spLocks noGrp="1"/>
          </p:cNvSpPr>
          <p:nvPr>
            <p:ph type="pic" sz="quarter" idx="11" hasCustomPrompt="1"/>
          </p:nvPr>
        </p:nvSpPr>
        <p:spPr>
          <a:xfrm>
            <a:off x="884520" y="276437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3" name="Text Placeholder 6"/>
          <p:cNvSpPr>
            <a:spLocks noGrp="1"/>
          </p:cNvSpPr>
          <p:nvPr>
            <p:ph type="body" sz="quarter" idx="12" hasCustomPrompt="1"/>
          </p:nvPr>
        </p:nvSpPr>
        <p:spPr>
          <a:xfrm>
            <a:off x="2496847" y="976835"/>
            <a:ext cx="7122563"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4" name="Text Placeholder 6"/>
          <p:cNvSpPr>
            <a:spLocks noGrp="1"/>
          </p:cNvSpPr>
          <p:nvPr>
            <p:ph type="body" sz="quarter" idx="14" hasCustomPrompt="1"/>
          </p:nvPr>
        </p:nvSpPr>
        <p:spPr>
          <a:xfrm>
            <a:off x="2496847" y="2787702"/>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5" name="Text Placeholder 8"/>
          <p:cNvSpPr>
            <a:spLocks noGrp="1"/>
          </p:cNvSpPr>
          <p:nvPr>
            <p:ph type="body" sz="quarter" idx="16" hasCustomPrompt="1"/>
          </p:nvPr>
        </p:nvSpPr>
        <p:spPr>
          <a:xfrm>
            <a:off x="2496847" y="1390295"/>
            <a:ext cx="7122563"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6" name="Text Placeholder 8"/>
          <p:cNvSpPr>
            <a:spLocks noGrp="1"/>
          </p:cNvSpPr>
          <p:nvPr>
            <p:ph type="body" sz="quarter" idx="17" hasCustomPrompt="1"/>
          </p:nvPr>
        </p:nvSpPr>
        <p:spPr>
          <a:xfrm>
            <a:off x="2496847" y="3192198"/>
            <a:ext cx="7122563" cy="822098"/>
          </a:xfrm>
          <a:prstGeom prst="rect">
            <a:avLst/>
          </a:prstGeom>
        </p:spPr>
        <p:txBody>
          <a:bodyPr tIns="0" bIns="0"/>
          <a:lstStyle>
            <a:lvl1pPr marL="0" marR="0" indent="0" algn="l" defTabSz="457200" rtl="0" eaLnBrk="1" fontAlgn="auto" latinLnBrk="0" hangingPunct="1">
              <a:lnSpc>
                <a:spcPct val="100000"/>
              </a:lnSpc>
              <a:spcBef>
                <a:spcPts val="0"/>
              </a:spcBef>
              <a:spcAft>
                <a:spcPts val="0"/>
              </a:spcAft>
              <a:buClrTx/>
              <a:buSzTx/>
              <a:buFontTx/>
              <a:buNone/>
              <a:tabLst/>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7" name="Picture Placeholder 3"/>
          <p:cNvSpPr>
            <a:spLocks noGrp="1"/>
          </p:cNvSpPr>
          <p:nvPr>
            <p:ph type="pic" sz="quarter" idx="18" hasCustomPrompt="1"/>
          </p:nvPr>
        </p:nvSpPr>
        <p:spPr>
          <a:xfrm>
            <a:off x="884520" y="4580278"/>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8" name="Text Placeholder 6"/>
          <p:cNvSpPr>
            <a:spLocks noGrp="1"/>
          </p:cNvSpPr>
          <p:nvPr>
            <p:ph type="body" sz="quarter" idx="19" hasCustomPrompt="1"/>
          </p:nvPr>
        </p:nvSpPr>
        <p:spPr>
          <a:xfrm>
            <a:off x="2496847" y="4603614"/>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9" name="Text Placeholder 8"/>
          <p:cNvSpPr>
            <a:spLocks noGrp="1"/>
          </p:cNvSpPr>
          <p:nvPr>
            <p:ph type="body" sz="quarter" idx="20" hasCustomPrompt="1"/>
          </p:nvPr>
        </p:nvSpPr>
        <p:spPr>
          <a:xfrm>
            <a:off x="2496847" y="5008110"/>
            <a:ext cx="7122563" cy="822098"/>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Tree>
    <p:extLst>
      <p:ext uri="{BB962C8B-B14F-4D97-AF65-F5344CB8AC3E}">
        <p14:creationId xmlns:p14="http://schemas.microsoft.com/office/powerpoint/2010/main" val="1666325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1.3">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4808"/>
            <a:ext cx="365760" cy="291830"/>
          </a:xfrm>
          <a:prstGeom prst="rect">
            <a:avLst/>
          </a:prstGeom>
        </p:spPr>
      </p:pic>
      <p:sp>
        <p:nvSpPr>
          <p:cNvPr id="27"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44" name="Oval 4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5" name="Straight Connector 4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8" name="Straight Connector 4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51" name="Straight Connector 5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1" name="Picture Placeholder 3"/>
          <p:cNvSpPr>
            <a:spLocks noGrp="1"/>
          </p:cNvSpPr>
          <p:nvPr>
            <p:ph type="pic" sz="quarter" idx="10" hasCustomPrompt="1"/>
          </p:nvPr>
        </p:nvSpPr>
        <p:spPr>
          <a:xfrm>
            <a:off x="884520" y="95350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2" name="Picture Placeholder 3"/>
          <p:cNvSpPr>
            <a:spLocks noGrp="1"/>
          </p:cNvSpPr>
          <p:nvPr>
            <p:ph type="pic" sz="quarter" idx="11" hasCustomPrompt="1"/>
          </p:nvPr>
        </p:nvSpPr>
        <p:spPr>
          <a:xfrm>
            <a:off x="884520" y="276437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3" name="Text Placeholder 6"/>
          <p:cNvSpPr>
            <a:spLocks noGrp="1"/>
          </p:cNvSpPr>
          <p:nvPr>
            <p:ph type="body" sz="quarter" idx="12" hasCustomPrompt="1"/>
          </p:nvPr>
        </p:nvSpPr>
        <p:spPr>
          <a:xfrm>
            <a:off x="2496847" y="976835"/>
            <a:ext cx="7122563"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4" name="Text Placeholder 6"/>
          <p:cNvSpPr>
            <a:spLocks noGrp="1"/>
          </p:cNvSpPr>
          <p:nvPr>
            <p:ph type="body" sz="quarter" idx="14" hasCustomPrompt="1"/>
          </p:nvPr>
        </p:nvSpPr>
        <p:spPr>
          <a:xfrm>
            <a:off x="2496847" y="2787702"/>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5" name="Text Placeholder 8"/>
          <p:cNvSpPr>
            <a:spLocks noGrp="1"/>
          </p:cNvSpPr>
          <p:nvPr>
            <p:ph type="body" sz="quarter" idx="16" hasCustomPrompt="1"/>
          </p:nvPr>
        </p:nvSpPr>
        <p:spPr>
          <a:xfrm>
            <a:off x="2496847" y="1390295"/>
            <a:ext cx="7122563"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6" name="Text Placeholder 8"/>
          <p:cNvSpPr>
            <a:spLocks noGrp="1"/>
          </p:cNvSpPr>
          <p:nvPr>
            <p:ph type="body" sz="quarter" idx="17" hasCustomPrompt="1"/>
          </p:nvPr>
        </p:nvSpPr>
        <p:spPr>
          <a:xfrm>
            <a:off x="2496847" y="3192198"/>
            <a:ext cx="7122563" cy="822098"/>
          </a:xfrm>
          <a:prstGeom prst="rect">
            <a:avLst/>
          </a:prstGeom>
        </p:spPr>
        <p:txBody>
          <a:bodyPr tIns="0" bIns="0"/>
          <a:lstStyle>
            <a:lvl1pPr marL="0" marR="0" indent="0" algn="l" defTabSz="457200" rtl="0" eaLnBrk="1" fontAlgn="auto" latinLnBrk="0" hangingPunct="1">
              <a:lnSpc>
                <a:spcPct val="100000"/>
              </a:lnSpc>
              <a:spcBef>
                <a:spcPts val="0"/>
              </a:spcBef>
              <a:spcAft>
                <a:spcPts val="0"/>
              </a:spcAft>
              <a:buClrTx/>
              <a:buSzTx/>
              <a:buFontTx/>
              <a:buNone/>
              <a:tabLst/>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7" name="Picture Placeholder 3"/>
          <p:cNvSpPr>
            <a:spLocks noGrp="1"/>
          </p:cNvSpPr>
          <p:nvPr>
            <p:ph type="pic" sz="quarter" idx="18" hasCustomPrompt="1"/>
          </p:nvPr>
        </p:nvSpPr>
        <p:spPr>
          <a:xfrm>
            <a:off x="884520" y="4580278"/>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8" name="Text Placeholder 6"/>
          <p:cNvSpPr>
            <a:spLocks noGrp="1"/>
          </p:cNvSpPr>
          <p:nvPr>
            <p:ph type="body" sz="quarter" idx="19" hasCustomPrompt="1"/>
          </p:nvPr>
        </p:nvSpPr>
        <p:spPr>
          <a:xfrm>
            <a:off x="2496847" y="4603614"/>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9" name="Text Placeholder 8"/>
          <p:cNvSpPr>
            <a:spLocks noGrp="1"/>
          </p:cNvSpPr>
          <p:nvPr>
            <p:ph type="body" sz="quarter" idx="20" hasCustomPrompt="1"/>
          </p:nvPr>
        </p:nvSpPr>
        <p:spPr>
          <a:xfrm>
            <a:off x="2496847" y="5008110"/>
            <a:ext cx="7122563" cy="822098"/>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Tree>
    <p:extLst>
      <p:ext uri="{BB962C8B-B14F-4D97-AF65-F5344CB8AC3E}">
        <p14:creationId xmlns:p14="http://schemas.microsoft.com/office/powerpoint/2010/main" val="29882300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1.4">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7"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44" name="Oval 4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5" name="Straight Connector 4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8" name="Straight Connector 4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51" name="Straight Connector 5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1" name="Picture Placeholder 3"/>
          <p:cNvSpPr>
            <a:spLocks noGrp="1"/>
          </p:cNvSpPr>
          <p:nvPr>
            <p:ph type="pic" sz="quarter" idx="10" hasCustomPrompt="1"/>
          </p:nvPr>
        </p:nvSpPr>
        <p:spPr>
          <a:xfrm>
            <a:off x="884520" y="95350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2" name="Picture Placeholder 3"/>
          <p:cNvSpPr>
            <a:spLocks noGrp="1"/>
          </p:cNvSpPr>
          <p:nvPr>
            <p:ph type="pic" sz="quarter" idx="11" hasCustomPrompt="1"/>
          </p:nvPr>
        </p:nvSpPr>
        <p:spPr>
          <a:xfrm>
            <a:off x="884520" y="276437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3" name="Text Placeholder 6"/>
          <p:cNvSpPr>
            <a:spLocks noGrp="1"/>
          </p:cNvSpPr>
          <p:nvPr>
            <p:ph type="body" sz="quarter" idx="12" hasCustomPrompt="1"/>
          </p:nvPr>
        </p:nvSpPr>
        <p:spPr>
          <a:xfrm>
            <a:off x="2496847" y="976835"/>
            <a:ext cx="7122563"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4" name="Text Placeholder 6"/>
          <p:cNvSpPr>
            <a:spLocks noGrp="1"/>
          </p:cNvSpPr>
          <p:nvPr>
            <p:ph type="body" sz="quarter" idx="14" hasCustomPrompt="1"/>
          </p:nvPr>
        </p:nvSpPr>
        <p:spPr>
          <a:xfrm>
            <a:off x="2496847" y="2787702"/>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5" name="Text Placeholder 8"/>
          <p:cNvSpPr>
            <a:spLocks noGrp="1"/>
          </p:cNvSpPr>
          <p:nvPr>
            <p:ph type="body" sz="quarter" idx="16" hasCustomPrompt="1"/>
          </p:nvPr>
        </p:nvSpPr>
        <p:spPr>
          <a:xfrm>
            <a:off x="2496847" y="1390295"/>
            <a:ext cx="7122563"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6" name="Text Placeholder 8"/>
          <p:cNvSpPr>
            <a:spLocks noGrp="1"/>
          </p:cNvSpPr>
          <p:nvPr>
            <p:ph type="body" sz="quarter" idx="17" hasCustomPrompt="1"/>
          </p:nvPr>
        </p:nvSpPr>
        <p:spPr>
          <a:xfrm>
            <a:off x="2496847" y="3192198"/>
            <a:ext cx="7122563" cy="822098"/>
          </a:xfrm>
          <a:prstGeom prst="rect">
            <a:avLst/>
          </a:prstGeom>
        </p:spPr>
        <p:txBody>
          <a:bodyPr tIns="0" bIns="0"/>
          <a:lstStyle>
            <a:lvl1pPr marL="0" marR="0" indent="0" algn="l" defTabSz="457200" rtl="0" eaLnBrk="1" fontAlgn="auto" latinLnBrk="0" hangingPunct="1">
              <a:lnSpc>
                <a:spcPct val="100000"/>
              </a:lnSpc>
              <a:spcBef>
                <a:spcPts val="0"/>
              </a:spcBef>
              <a:spcAft>
                <a:spcPts val="0"/>
              </a:spcAft>
              <a:buClrTx/>
              <a:buSzTx/>
              <a:buFontTx/>
              <a:buNone/>
              <a:tabLst/>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7" name="Picture Placeholder 3"/>
          <p:cNvSpPr>
            <a:spLocks noGrp="1"/>
          </p:cNvSpPr>
          <p:nvPr>
            <p:ph type="pic" sz="quarter" idx="18" hasCustomPrompt="1"/>
          </p:nvPr>
        </p:nvSpPr>
        <p:spPr>
          <a:xfrm>
            <a:off x="884520" y="4580278"/>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8" name="Text Placeholder 6"/>
          <p:cNvSpPr>
            <a:spLocks noGrp="1"/>
          </p:cNvSpPr>
          <p:nvPr>
            <p:ph type="body" sz="quarter" idx="19" hasCustomPrompt="1"/>
          </p:nvPr>
        </p:nvSpPr>
        <p:spPr>
          <a:xfrm>
            <a:off x="2496847" y="4603614"/>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9" name="Text Placeholder 8"/>
          <p:cNvSpPr>
            <a:spLocks noGrp="1"/>
          </p:cNvSpPr>
          <p:nvPr>
            <p:ph type="body" sz="quarter" idx="20" hasCustomPrompt="1"/>
          </p:nvPr>
        </p:nvSpPr>
        <p:spPr>
          <a:xfrm>
            <a:off x="2496847" y="5008110"/>
            <a:ext cx="7122563" cy="822098"/>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Tree>
    <p:extLst>
      <p:ext uri="{BB962C8B-B14F-4D97-AF65-F5344CB8AC3E}">
        <p14:creationId xmlns:p14="http://schemas.microsoft.com/office/powerpoint/2010/main" val="3382714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1.5">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7"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44" name="Oval 4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5" name="Straight Connector 4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8" name="Straight Connector 4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51" name="Straight Connector 5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1" name="Picture Placeholder 3"/>
          <p:cNvSpPr>
            <a:spLocks noGrp="1"/>
          </p:cNvSpPr>
          <p:nvPr>
            <p:ph type="pic" sz="quarter" idx="10" hasCustomPrompt="1"/>
          </p:nvPr>
        </p:nvSpPr>
        <p:spPr>
          <a:xfrm>
            <a:off x="884520" y="95350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2" name="Picture Placeholder 3"/>
          <p:cNvSpPr>
            <a:spLocks noGrp="1"/>
          </p:cNvSpPr>
          <p:nvPr>
            <p:ph type="pic" sz="quarter" idx="11" hasCustomPrompt="1"/>
          </p:nvPr>
        </p:nvSpPr>
        <p:spPr>
          <a:xfrm>
            <a:off x="884520" y="276437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3" name="Text Placeholder 6"/>
          <p:cNvSpPr>
            <a:spLocks noGrp="1"/>
          </p:cNvSpPr>
          <p:nvPr>
            <p:ph type="body" sz="quarter" idx="12" hasCustomPrompt="1"/>
          </p:nvPr>
        </p:nvSpPr>
        <p:spPr>
          <a:xfrm>
            <a:off x="2496847" y="976835"/>
            <a:ext cx="7122563"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4" name="Text Placeholder 6"/>
          <p:cNvSpPr>
            <a:spLocks noGrp="1"/>
          </p:cNvSpPr>
          <p:nvPr>
            <p:ph type="body" sz="quarter" idx="14" hasCustomPrompt="1"/>
          </p:nvPr>
        </p:nvSpPr>
        <p:spPr>
          <a:xfrm>
            <a:off x="2496847" y="2787702"/>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5" name="Text Placeholder 8"/>
          <p:cNvSpPr>
            <a:spLocks noGrp="1"/>
          </p:cNvSpPr>
          <p:nvPr>
            <p:ph type="body" sz="quarter" idx="16" hasCustomPrompt="1"/>
          </p:nvPr>
        </p:nvSpPr>
        <p:spPr>
          <a:xfrm>
            <a:off x="2496847" y="1390295"/>
            <a:ext cx="7122563"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6" name="Text Placeholder 8"/>
          <p:cNvSpPr>
            <a:spLocks noGrp="1"/>
          </p:cNvSpPr>
          <p:nvPr>
            <p:ph type="body" sz="quarter" idx="17" hasCustomPrompt="1"/>
          </p:nvPr>
        </p:nvSpPr>
        <p:spPr>
          <a:xfrm>
            <a:off x="2496847" y="3192198"/>
            <a:ext cx="7122563" cy="822098"/>
          </a:xfrm>
          <a:prstGeom prst="rect">
            <a:avLst/>
          </a:prstGeom>
        </p:spPr>
        <p:txBody>
          <a:bodyPr tIns="0" bIns="0"/>
          <a:lstStyle>
            <a:lvl1pPr marL="0" marR="0" indent="0" algn="l" defTabSz="457200" rtl="0" eaLnBrk="1" fontAlgn="auto" latinLnBrk="0" hangingPunct="1">
              <a:lnSpc>
                <a:spcPct val="100000"/>
              </a:lnSpc>
              <a:spcBef>
                <a:spcPts val="0"/>
              </a:spcBef>
              <a:spcAft>
                <a:spcPts val="0"/>
              </a:spcAft>
              <a:buClrTx/>
              <a:buSzTx/>
              <a:buFontTx/>
              <a:buNone/>
              <a:tabLst/>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7" name="Picture Placeholder 3"/>
          <p:cNvSpPr>
            <a:spLocks noGrp="1"/>
          </p:cNvSpPr>
          <p:nvPr>
            <p:ph type="pic" sz="quarter" idx="18" hasCustomPrompt="1"/>
          </p:nvPr>
        </p:nvSpPr>
        <p:spPr>
          <a:xfrm>
            <a:off x="884520" y="4580278"/>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8" name="Text Placeholder 6"/>
          <p:cNvSpPr>
            <a:spLocks noGrp="1"/>
          </p:cNvSpPr>
          <p:nvPr>
            <p:ph type="body" sz="quarter" idx="19" hasCustomPrompt="1"/>
          </p:nvPr>
        </p:nvSpPr>
        <p:spPr>
          <a:xfrm>
            <a:off x="2496847" y="4603614"/>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9" name="Text Placeholder 8"/>
          <p:cNvSpPr>
            <a:spLocks noGrp="1"/>
          </p:cNvSpPr>
          <p:nvPr>
            <p:ph type="body" sz="quarter" idx="20" hasCustomPrompt="1"/>
          </p:nvPr>
        </p:nvSpPr>
        <p:spPr>
          <a:xfrm>
            <a:off x="2496847" y="5008110"/>
            <a:ext cx="7122563" cy="822098"/>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Tree>
    <p:extLst>
      <p:ext uri="{BB962C8B-B14F-4D97-AF65-F5344CB8AC3E}">
        <p14:creationId xmlns:p14="http://schemas.microsoft.com/office/powerpoint/2010/main" val="2152553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1.6">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7"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44" name="Oval 4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5" name="Straight Connector 4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8" name="Straight Connector 4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51" name="Straight Connector 5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1" name="Picture Placeholder 3"/>
          <p:cNvSpPr>
            <a:spLocks noGrp="1"/>
          </p:cNvSpPr>
          <p:nvPr>
            <p:ph type="pic" sz="quarter" idx="10" hasCustomPrompt="1"/>
          </p:nvPr>
        </p:nvSpPr>
        <p:spPr>
          <a:xfrm>
            <a:off x="884520" y="95350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2" name="Picture Placeholder 3"/>
          <p:cNvSpPr>
            <a:spLocks noGrp="1"/>
          </p:cNvSpPr>
          <p:nvPr>
            <p:ph type="pic" sz="quarter" idx="11" hasCustomPrompt="1"/>
          </p:nvPr>
        </p:nvSpPr>
        <p:spPr>
          <a:xfrm>
            <a:off x="884520" y="276437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3" name="Text Placeholder 6"/>
          <p:cNvSpPr>
            <a:spLocks noGrp="1"/>
          </p:cNvSpPr>
          <p:nvPr>
            <p:ph type="body" sz="quarter" idx="12" hasCustomPrompt="1"/>
          </p:nvPr>
        </p:nvSpPr>
        <p:spPr>
          <a:xfrm>
            <a:off x="2496847" y="976835"/>
            <a:ext cx="7122563"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4" name="Text Placeholder 6"/>
          <p:cNvSpPr>
            <a:spLocks noGrp="1"/>
          </p:cNvSpPr>
          <p:nvPr>
            <p:ph type="body" sz="quarter" idx="14" hasCustomPrompt="1"/>
          </p:nvPr>
        </p:nvSpPr>
        <p:spPr>
          <a:xfrm>
            <a:off x="2496847" y="2787702"/>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5" name="Text Placeholder 8"/>
          <p:cNvSpPr>
            <a:spLocks noGrp="1"/>
          </p:cNvSpPr>
          <p:nvPr>
            <p:ph type="body" sz="quarter" idx="16" hasCustomPrompt="1"/>
          </p:nvPr>
        </p:nvSpPr>
        <p:spPr>
          <a:xfrm>
            <a:off x="2496847" y="1390295"/>
            <a:ext cx="7122563"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6" name="Text Placeholder 8"/>
          <p:cNvSpPr>
            <a:spLocks noGrp="1"/>
          </p:cNvSpPr>
          <p:nvPr>
            <p:ph type="body" sz="quarter" idx="17" hasCustomPrompt="1"/>
          </p:nvPr>
        </p:nvSpPr>
        <p:spPr>
          <a:xfrm>
            <a:off x="2496847" y="3192198"/>
            <a:ext cx="7122563" cy="822098"/>
          </a:xfrm>
          <a:prstGeom prst="rect">
            <a:avLst/>
          </a:prstGeom>
        </p:spPr>
        <p:txBody>
          <a:bodyPr tIns="0" bIns="0"/>
          <a:lstStyle>
            <a:lvl1pPr marL="0" marR="0" indent="0" algn="l" defTabSz="457200" rtl="0" eaLnBrk="1" fontAlgn="auto" latinLnBrk="0" hangingPunct="1">
              <a:lnSpc>
                <a:spcPct val="100000"/>
              </a:lnSpc>
              <a:spcBef>
                <a:spcPts val="0"/>
              </a:spcBef>
              <a:spcAft>
                <a:spcPts val="0"/>
              </a:spcAft>
              <a:buClrTx/>
              <a:buSzTx/>
              <a:buFontTx/>
              <a:buNone/>
              <a:tabLst/>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7" name="Picture Placeholder 3"/>
          <p:cNvSpPr>
            <a:spLocks noGrp="1"/>
          </p:cNvSpPr>
          <p:nvPr>
            <p:ph type="pic" sz="quarter" idx="18" hasCustomPrompt="1"/>
          </p:nvPr>
        </p:nvSpPr>
        <p:spPr>
          <a:xfrm>
            <a:off x="884520" y="4580278"/>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8" name="Text Placeholder 6"/>
          <p:cNvSpPr>
            <a:spLocks noGrp="1"/>
          </p:cNvSpPr>
          <p:nvPr>
            <p:ph type="body" sz="quarter" idx="19" hasCustomPrompt="1"/>
          </p:nvPr>
        </p:nvSpPr>
        <p:spPr>
          <a:xfrm>
            <a:off x="2496847" y="4603614"/>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9" name="Text Placeholder 8"/>
          <p:cNvSpPr>
            <a:spLocks noGrp="1"/>
          </p:cNvSpPr>
          <p:nvPr>
            <p:ph type="body" sz="quarter" idx="20" hasCustomPrompt="1"/>
          </p:nvPr>
        </p:nvSpPr>
        <p:spPr>
          <a:xfrm>
            <a:off x="2496847" y="5008110"/>
            <a:ext cx="7122563" cy="822098"/>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Tree>
    <p:extLst>
      <p:ext uri="{BB962C8B-B14F-4D97-AF65-F5344CB8AC3E}">
        <p14:creationId xmlns:p14="http://schemas.microsoft.com/office/powerpoint/2010/main" val="4150387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1.7">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7"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44" name="Oval 4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5" name="Straight Connector 4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8" name="Straight Connector 4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51" name="Straight Connector 5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1" name="Picture Placeholder 3"/>
          <p:cNvSpPr>
            <a:spLocks noGrp="1"/>
          </p:cNvSpPr>
          <p:nvPr>
            <p:ph type="pic" sz="quarter" idx="10" hasCustomPrompt="1"/>
          </p:nvPr>
        </p:nvSpPr>
        <p:spPr>
          <a:xfrm>
            <a:off x="884520" y="95350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2" name="Picture Placeholder 3"/>
          <p:cNvSpPr>
            <a:spLocks noGrp="1"/>
          </p:cNvSpPr>
          <p:nvPr>
            <p:ph type="pic" sz="quarter" idx="11" hasCustomPrompt="1"/>
          </p:nvPr>
        </p:nvSpPr>
        <p:spPr>
          <a:xfrm>
            <a:off x="884520" y="276437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3" name="Text Placeholder 6"/>
          <p:cNvSpPr>
            <a:spLocks noGrp="1"/>
          </p:cNvSpPr>
          <p:nvPr>
            <p:ph type="body" sz="quarter" idx="12" hasCustomPrompt="1"/>
          </p:nvPr>
        </p:nvSpPr>
        <p:spPr>
          <a:xfrm>
            <a:off x="2496847" y="976835"/>
            <a:ext cx="7122563"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4" name="Text Placeholder 6"/>
          <p:cNvSpPr>
            <a:spLocks noGrp="1"/>
          </p:cNvSpPr>
          <p:nvPr>
            <p:ph type="body" sz="quarter" idx="14" hasCustomPrompt="1"/>
          </p:nvPr>
        </p:nvSpPr>
        <p:spPr>
          <a:xfrm>
            <a:off x="2496847" y="2787702"/>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5" name="Text Placeholder 8"/>
          <p:cNvSpPr>
            <a:spLocks noGrp="1"/>
          </p:cNvSpPr>
          <p:nvPr>
            <p:ph type="body" sz="quarter" idx="16" hasCustomPrompt="1"/>
          </p:nvPr>
        </p:nvSpPr>
        <p:spPr>
          <a:xfrm>
            <a:off x="2496847" y="1390295"/>
            <a:ext cx="7122563"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6" name="Text Placeholder 8"/>
          <p:cNvSpPr>
            <a:spLocks noGrp="1"/>
          </p:cNvSpPr>
          <p:nvPr>
            <p:ph type="body" sz="quarter" idx="17" hasCustomPrompt="1"/>
          </p:nvPr>
        </p:nvSpPr>
        <p:spPr>
          <a:xfrm>
            <a:off x="2496847" y="3192198"/>
            <a:ext cx="7122563" cy="822098"/>
          </a:xfrm>
          <a:prstGeom prst="rect">
            <a:avLst/>
          </a:prstGeom>
        </p:spPr>
        <p:txBody>
          <a:bodyPr tIns="0" bIns="0"/>
          <a:lstStyle>
            <a:lvl1pPr marL="0" marR="0" indent="0" algn="l" defTabSz="457200" rtl="0" eaLnBrk="1" fontAlgn="auto" latinLnBrk="0" hangingPunct="1">
              <a:lnSpc>
                <a:spcPct val="100000"/>
              </a:lnSpc>
              <a:spcBef>
                <a:spcPts val="0"/>
              </a:spcBef>
              <a:spcAft>
                <a:spcPts val="0"/>
              </a:spcAft>
              <a:buClrTx/>
              <a:buSzTx/>
              <a:buFontTx/>
              <a:buNone/>
              <a:tabLst/>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7" name="Picture Placeholder 3"/>
          <p:cNvSpPr>
            <a:spLocks noGrp="1"/>
          </p:cNvSpPr>
          <p:nvPr>
            <p:ph type="pic" sz="quarter" idx="18" hasCustomPrompt="1"/>
          </p:nvPr>
        </p:nvSpPr>
        <p:spPr>
          <a:xfrm>
            <a:off x="884520" y="4580278"/>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8" name="Text Placeholder 6"/>
          <p:cNvSpPr>
            <a:spLocks noGrp="1"/>
          </p:cNvSpPr>
          <p:nvPr>
            <p:ph type="body" sz="quarter" idx="19" hasCustomPrompt="1"/>
          </p:nvPr>
        </p:nvSpPr>
        <p:spPr>
          <a:xfrm>
            <a:off x="2496847" y="4603614"/>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9" name="Text Placeholder 8"/>
          <p:cNvSpPr>
            <a:spLocks noGrp="1"/>
          </p:cNvSpPr>
          <p:nvPr>
            <p:ph type="body" sz="quarter" idx="20" hasCustomPrompt="1"/>
          </p:nvPr>
        </p:nvSpPr>
        <p:spPr>
          <a:xfrm>
            <a:off x="2496847" y="5008110"/>
            <a:ext cx="7122563" cy="822098"/>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Tree>
    <p:extLst>
      <p:ext uri="{BB962C8B-B14F-4D97-AF65-F5344CB8AC3E}">
        <p14:creationId xmlns:p14="http://schemas.microsoft.com/office/powerpoint/2010/main" val="18910854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1.8">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stretch>
            <a:fillRect/>
          </a:stretch>
        </p:blipFill>
        <p:spPr>
          <a:xfrm>
            <a:off x="0" y="1"/>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7"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44" name="Oval 4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5" name="Straight Connector 4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8" name="Straight Connector 4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51" name="Straight Connector 5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3" name="Picture Placeholder 3"/>
          <p:cNvSpPr>
            <a:spLocks noGrp="1"/>
          </p:cNvSpPr>
          <p:nvPr>
            <p:ph type="pic" sz="quarter" idx="10" hasCustomPrompt="1"/>
          </p:nvPr>
        </p:nvSpPr>
        <p:spPr>
          <a:xfrm>
            <a:off x="884520" y="95350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4" name="Picture Placeholder 3"/>
          <p:cNvSpPr>
            <a:spLocks noGrp="1"/>
          </p:cNvSpPr>
          <p:nvPr>
            <p:ph type="pic" sz="quarter" idx="11" hasCustomPrompt="1"/>
          </p:nvPr>
        </p:nvSpPr>
        <p:spPr>
          <a:xfrm>
            <a:off x="884520" y="2764377"/>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5" name="Text Placeholder 6"/>
          <p:cNvSpPr>
            <a:spLocks noGrp="1"/>
          </p:cNvSpPr>
          <p:nvPr>
            <p:ph type="body" sz="quarter" idx="12" hasCustomPrompt="1"/>
          </p:nvPr>
        </p:nvSpPr>
        <p:spPr>
          <a:xfrm>
            <a:off x="2496847" y="976835"/>
            <a:ext cx="7122563"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6" name="Text Placeholder 6"/>
          <p:cNvSpPr>
            <a:spLocks noGrp="1"/>
          </p:cNvSpPr>
          <p:nvPr>
            <p:ph type="body" sz="quarter" idx="14" hasCustomPrompt="1"/>
          </p:nvPr>
        </p:nvSpPr>
        <p:spPr>
          <a:xfrm>
            <a:off x="2496847" y="2787702"/>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67" name="Text Placeholder 8"/>
          <p:cNvSpPr>
            <a:spLocks noGrp="1"/>
          </p:cNvSpPr>
          <p:nvPr>
            <p:ph type="body" sz="quarter" idx="16" hasCustomPrompt="1"/>
          </p:nvPr>
        </p:nvSpPr>
        <p:spPr>
          <a:xfrm>
            <a:off x="2496847" y="1390295"/>
            <a:ext cx="7122563"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8" name="Text Placeholder 8"/>
          <p:cNvSpPr>
            <a:spLocks noGrp="1"/>
          </p:cNvSpPr>
          <p:nvPr>
            <p:ph type="body" sz="quarter" idx="17" hasCustomPrompt="1"/>
          </p:nvPr>
        </p:nvSpPr>
        <p:spPr>
          <a:xfrm>
            <a:off x="2496847" y="3192198"/>
            <a:ext cx="7122563" cy="822098"/>
          </a:xfrm>
          <a:prstGeom prst="rect">
            <a:avLst/>
          </a:prstGeom>
        </p:spPr>
        <p:txBody>
          <a:bodyPr tIns="0" bIns="0"/>
          <a:lstStyle>
            <a:lvl1pPr marL="0" marR="0" indent="0" algn="l" defTabSz="457200" rtl="0" eaLnBrk="1" fontAlgn="auto" latinLnBrk="0" hangingPunct="1">
              <a:lnSpc>
                <a:spcPct val="100000"/>
              </a:lnSpc>
              <a:spcBef>
                <a:spcPts val="0"/>
              </a:spcBef>
              <a:spcAft>
                <a:spcPts val="0"/>
              </a:spcAft>
              <a:buClrTx/>
              <a:buSzTx/>
              <a:buFontTx/>
              <a:buNone/>
              <a:tabLst/>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69" name="Picture Placeholder 3"/>
          <p:cNvSpPr>
            <a:spLocks noGrp="1"/>
          </p:cNvSpPr>
          <p:nvPr>
            <p:ph type="pic" sz="quarter" idx="18" hasCustomPrompt="1"/>
          </p:nvPr>
        </p:nvSpPr>
        <p:spPr>
          <a:xfrm>
            <a:off x="884520" y="4580278"/>
            <a:ext cx="1289304" cy="1289304"/>
          </a:xfrm>
          <a:prstGeom prst="flowChartConnector">
            <a:avLst/>
          </a:prstGeom>
          <a:ln w="57150">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0" name="Text Placeholder 6"/>
          <p:cNvSpPr>
            <a:spLocks noGrp="1"/>
          </p:cNvSpPr>
          <p:nvPr>
            <p:ph type="body" sz="quarter" idx="19" hasCustomPrompt="1"/>
          </p:nvPr>
        </p:nvSpPr>
        <p:spPr>
          <a:xfrm>
            <a:off x="2496847" y="4603614"/>
            <a:ext cx="7122563" cy="394877"/>
          </a:xfrm>
          <a:prstGeom prst="rect">
            <a:avLst/>
          </a:prstGeom>
        </p:spPr>
        <p:txBody>
          <a:bodyPr/>
          <a:lstStyle>
            <a:lvl1pPr marL="0" marR="0" indent="0" algn="l" defTabSz="457200" rtl="0" eaLnBrk="1" fontAlgn="auto" latinLnBrk="0" hangingPunct="1">
              <a:lnSpc>
                <a:spcPct val="100000"/>
              </a:lnSpc>
              <a:spcBef>
                <a:spcPts val="0"/>
              </a:spcBef>
              <a:spcAft>
                <a:spcPts val="0"/>
              </a:spcAft>
              <a:buClrTx/>
              <a:buSzTx/>
              <a:buFont typeface="Arial"/>
              <a:buNone/>
              <a:tabLst/>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First Last Name</a:t>
            </a:r>
          </a:p>
        </p:txBody>
      </p:sp>
      <p:sp>
        <p:nvSpPr>
          <p:cNvPr id="71" name="Text Placeholder 8"/>
          <p:cNvSpPr>
            <a:spLocks noGrp="1"/>
          </p:cNvSpPr>
          <p:nvPr>
            <p:ph type="body" sz="quarter" idx="20" hasCustomPrompt="1"/>
          </p:nvPr>
        </p:nvSpPr>
        <p:spPr>
          <a:xfrm>
            <a:off x="2496847" y="5008110"/>
            <a:ext cx="7122563" cy="822098"/>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Tree>
    <p:extLst>
      <p:ext uri="{BB962C8B-B14F-4D97-AF65-F5344CB8AC3E}">
        <p14:creationId xmlns:p14="http://schemas.microsoft.com/office/powerpoint/2010/main" val="1521157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1 Blue">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itle 2"/>
          <p:cNvSpPr>
            <a:spLocks noGrp="1"/>
          </p:cNvSpPr>
          <p:nvPr>
            <p:ph type="title" hasCustomPrompt="1"/>
          </p:nvPr>
        </p:nvSpPr>
        <p:spPr>
          <a:xfrm>
            <a:off x="550863" y="1"/>
            <a:ext cx="10805054" cy="2533369"/>
          </a:xfrm>
          <a:prstGeom prst="rect">
            <a:avLst/>
          </a:prstGeom>
        </p:spPr>
        <p:txBody>
          <a:bodyPr lIns="0" tIns="0" rIns="0" bIns="0" anchor="b" anchorCtr="0">
            <a:normAutofit/>
          </a:bodyPr>
          <a:lstStyle>
            <a:lvl1pPr algn="l">
              <a:spcBef>
                <a:spcPts val="0"/>
              </a:spcBef>
              <a:defRPr sz="3600" b="1">
                <a:solidFill>
                  <a:schemeClr val="bg1"/>
                </a:solidFill>
                <a:latin typeface="+mj-lt"/>
              </a:defRPr>
            </a:lvl1pPr>
          </a:lstStyle>
          <a:p>
            <a:r>
              <a:rPr lang="en-US" dirty="0"/>
              <a:t>Insert title here</a:t>
            </a:r>
            <a:br>
              <a:rPr lang="en-US" dirty="0"/>
            </a:br>
            <a:r>
              <a:rPr lang="en-US" dirty="0"/>
              <a:t>(75 characters maximum)</a:t>
            </a:r>
          </a:p>
        </p:txBody>
      </p:sp>
      <p:sp>
        <p:nvSpPr>
          <p:cNvPr id="5" name="Text Placeholder 4"/>
          <p:cNvSpPr>
            <a:spLocks noGrp="1"/>
          </p:cNvSpPr>
          <p:nvPr>
            <p:ph type="body" sz="quarter" idx="10" hasCustomPrompt="1"/>
          </p:nvPr>
        </p:nvSpPr>
        <p:spPr>
          <a:xfrm>
            <a:off x="550863" y="3553574"/>
            <a:ext cx="10805054" cy="716808"/>
          </a:xfrm>
          <a:prstGeom prst="rect">
            <a:avLst/>
          </a:prstGeom>
        </p:spPr>
        <p:txBody>
          <a:bodyPr lIns="0" tIns="0" rIns="0" bIns="0">
            <a:normAutofit/>
          </a:bodyPr>
          <a:lstStyle>
            <a:lvl1pPr marL="0" indent="0" algn="l">
              <a:spcBef>
                <a:spcPts val="0"/>
              </a:spcBef>
              <a:buNone/>
              <a:defRPr sz="1800">
                <a:solidFill>
                  <a:schemeClr val="bg1"/>
                </a:solidFill>
              </a:defRPr>
            </a:lvl1pPr>
          </a:lstStyle>
          <a:p>
            <a:pPr lvl="0"/>
            <a:r>
              <a:rPr lang="en-US" dirty="0"/>
              <a:t>Name of Presenter</a:t>
            </a:r>
          </a:p>
        </p:txBody>
      </p:sp>
      <p:sp>
        <p:nvSpPr>
          <p:cNvPr id="7" name="Text Placeholder 4"/>
          <p:cNvSpPr>
            <a:spLocks noGrp="1"/>
          </p:cNvSpPr>
          <p:nvPr>
            <p:ph type="body" sz="quarter" idx="11" hasCustomPrompt="1"/>
          </p:nvPr>
        </p:nvSpPr>
        <p:spPr>
          <a:xfrm>
            <a:off x="550863" y="4279392"/>
            <a:ext cx="10805054" cy="273605"/>
          </a:xfrm>
          <a:prstGeom prst="rect">
            <a:avLst/>
          </a:prstGeom>
        </p:spPr>
        <p:txBody>
          <a:bodyPr lIns="0" tIns="0" rIns="0" bIns="0">
            <a:normAutofit/>
          </a:bodyPr>
          <a:lstStyle>
            <a:lvl1pPr marL="0" indent="0" algn="l">
              <a:spcBef>
                <a:spcPts val="0"/>
              </a:spcBef>
              <a:buNone/>
              <a:defRPr sz="1800">
                <a:solidFill>
                  <a:schemeClr val="bg1"/>
                </a:solidFill>
              </a:defRPr>
            </a:lvl1pPr>
          </a:lstStyle>
          <a:p>
            <a:pPr lvl="0"/>
            <a:r>
              <a:rPr lang="en-US" dirty="0"/>
              <a:t>Event Name</a:t>
            </a:r>
          </a:p>
        </p:txBody>
      </p:sp>
      <p:sp>
        <p:nvSpPr>
          <p:cNvPr id="9" name="Text Placeholder 4"/>
          <p:cNvSpPr>
            <a:spLocks noGrp="1"/>
          </p:cNvSpPr>
          <p:nvPr>
            <p:ph type="body" sz="quarter" idx="12" hasCustomPrompt="1"/>
          </p:nvPr>
        </p:nvSpPr>
        <p:spPr>
          <a:xfrm>
            <a:off x="550863" y="4553415"/>
            <a:ext cx="10805054" cy="403785"/>
          </a:xfrm>
          <a:prstGeom prst="rect">
            <a:avLst/>
          </a:prstGeom>
        </p:spPr>
        <p:txBody>
          <a:bodyPr lIns="0" tIns="0" rIns="0" bIns="0">
            <a:normAutofit/>
          </a:bodyPr>
          <a:lstStyle>
            <a:lvl1pPr marL="0" indent="0" algn="l">
              <a:spcBef>
                <a:spcPts val="0"/>
              </a:spcBef>
              <a:buNone/>
              <a:defRPr sz="1800">
                <a:solidFill>
                  <a:schemeClr val="bg1"/>
                </a:solidFill>
              </a:defRPr>
            </a:lvl1pPr>
          </a:lstStyle>
          <a:p>
            <a:pPr lvl="0"/>
            <a:r>
              <a:rPr lang="en-US" dirty="0"/>
              <a:t>DD Month 2017</a:t>
            </a:r>
          </a:p>
        </p:txBody>
      </p:sp>
      <p:pic>
        <p:nvPicPr>
          <p:cNvPr id="10" name="Picture 9"/>
          <p:cNvPicPr>
            <a:picLocks noChangeAspect="1"/>
          </p:cNvPicPr>
          <p:nvPr userDrawn="1"/>
        </p:nvPicPr>
        <p:blipFill>
          <a:blip r:embed="rId2"/>
          <a:stretch>
            <a:fillRect/>
          </a:stretch>
        </p:blipFill>
        <p:spPr>
          <a:xfrm>
            <a:off x="567217" y="5193792"/>
            <a:ext cx="1193800" cy="952500"/>
          </a:xfrm>
          <a:prstGeom prst="rect">
            <a:avLst/>
          </a:prstGeom>
        </p:spPr>
      </p:pic>
      <p:sp>
        <p:nvSpPr>
          <p:cNvPr id="13" name="Text Placeholder 4"/>
          <p:cNvSpPr>
            <a:spLocks noGrp="1"/>
          </p:cNvSpPr>
          <p:nvPr>
            <p:ph type="body" sz="quarter" idx="14" hasCustomPrompt="1"/>
          </p:nvPr>
        </p:nvSpPr>
        <p:spPr>
          <a:xfrm>
            <a:off x="548640" y="2837138"/>
            <a:ext cx="10808208" cy="716808"/>
          </a:xfrm>
          <a:prstGeom prst="rect">
            <a:avLst/>
          </a:prstGeom>
        </p:spPr>
        <p:txBody>
          <a:bodyPr lIns="0" tIns="0" rIns="0" bIns="0">
            <a:normAutofit/>
          </a:bodyPr>
          <a:lstStyle>
            <a:lvl1pPr marL="0" indent="0" algn="l">
              <a:spcBef>
                <a:spcPts val="0"/>
              </a:spcBef>
              <a:buNone/>
              <a:defRPr sz="1800" b="1">
                <a:solidFill>
                  <a:schemeClr val="bg1"/>
                </a:solidFill>
              </a:defRPr>
            </a:lvl1pPr>
          </a:lstStyle>
          <a:p>
            <a:pPr lvl="0"/>
            <a:r>
              <a:rPr lang="en-US" dirty="0"/>
              <a:t>Insert subtitle here (75 characters maximum)</a:t>
            </a:r>
          </a:p>
        </p:txBody>
      </p:sp>
    </p:spTree>
    <p:extLst>
      <p:ext uri="{BB962C8B-B14F-4D97-AF65-F5344CB8AC3E}">
        <p14:creationId xmlns:p14="http://schemas.microsoft.com/office/powerpoint/2010/main" val="3342511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2.1">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0" y="1"/>
            <a:ext cx="12192000" cy="6857999"/>
          </a:xfrm>
          <a:prstGeom prst="rect">
            <a:avLst/>
          </a:prstGeom>
        </p:spPr>
      </p:pic>
      <p:sp>
        <p:nvSpPr>
          <p:cNvPr id="56" name="Arc 55"/>
          <p:cNvSpPr/>
          <p:nvPr userDrawn="1"/>
        </p:nvSpPr>
        <p:spPr>
          <a:xfrm rot="16200000">
            <a:off x="556353" y="1877113"/>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57" name="Straight Connector 56"/>
          <p:cNvCxnSpPr/>
          <p:nvPr userDrawn="1"/>
        </p:nvCxnSpPr>
        <p:spPr>
          <a:xfrm flipH="1">
            <a:off x="616655" y="187566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0" hasCustomPrompt="1"/>
          </p:nvPr>
        </p:nvSpPr>
        <p:spPr>
          <a:xfrm>
            <a:off x="913739" y="2088493"/>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27" name="Picture Placeholder 3"/>
          <p:cNvSpPr>
            <a:spLocks noGrp="1"/>
          </p:cNvSpPr>
          <p:nvPr>
            <p:ph type="pic" sz="quarter" idx="11" hasCustomPrompt="1"/>
          </p:nvPr>
        </p:nvSpPr>
        <p:spPr>
          <a:xfrm>
            <a:off x="914404" y="3514162"/>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 name="Text Placeholder 6"/>
          <p:cNvSpPr>
            <a:spLocks noGrp="1"/>
          </p:cNvSpPr>
          <p:nvPr>
            <p:ph type="body" sz="quarter" idx="12" hasCustomPrompt="1"/>
          </p:nvPr>
        </p:nvSpPr>
        <p:spPr>
          <a:xfrm>
            <a:off x="2210778" y="1951273"/>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30" name="Text Placeholder 6"/>
          <p:cNvSpPr>
            <a:spLocks noGrp="1"/>
          </p:cNvSpPr>
          <p:nvPr>
            <p:ph type="body" sz="quarter" idx="14" hasCustomPrompt="1"/>
          </p:nvPr>
        </p:nvSpPr>
        <p:spPr>
          <a:xfrm>
            <a:off x="2210778" y="3385622"/>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9" name="Text Placeholder 8"/>
          <p:cNvSpPr>
            <a:spLocks noGrp="1"/>
          </p:cNvSpPr>
          <p:nvPr>
            <p:ph type="body" sz="quarter" idx="16" hasCustomPrompt="1"/>
          </p:nvPr>
        </p:nvSpPr>
        <p:spPr>
          <a:xfrm>
            <a:off x="2210778" y="2364733"/>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48" name="Text Placeholder 8"/>
          <p:cNvSpPr>
            <a:spLocks noGrp="1"/>
          </p:cNvSpPr>
          <p:nvPr>
            <p:ph type="body" sz="quarter" idx="17" hasCustomPrompt="1"/>
          </p:nvPr>
        </p:nvSpPr>
        <p:spPr>
          <a:xfrm>
            <a:off x="2210778" y="3790119"/>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 name="Title 2"/>
          <p:cNvSpPr>
            <a:spLocks noGrp="1"/>
          </p:cNvSpPr>
          <p:nvPr>
            <p:ph type="title" hasCustomPrompt="1"/>
          </p:nvPr>
        </p:nvSpPr>
        <p:spPr>
          <a:xfrm>
            <a:off x="790387" y="490636"/>
            <a:ext cx="10515600" cy="1325563"/>
          </a:xfrm>
          <a:prstGeom prst="rect">
            <a:avLst/>
          </a:prstGeom>
        </p:spPr>
        <p:txBody>
          <a:bodyPr anchor="b" anchorCtr="0"/>
          <a:lstStyle>
            <a:lvl1pPr>
              <a:spcBef>
                <a:spcPts val="0"/>
              </a:spcBef>
              <a:defRPr>
                <a:solidFill>
                  <a:schemeClr val="bg1"/>
                </a:solidFill>
                <a:latin typeface="+mj-lt"/>
              </a:defRPr>
            </a:lvl1pPr>
          </a:lstStyle>
          <a:p>
            <a:r>
              <a:rPr lang="en-US" dirty="0"/>
              <a:t>Presenters (option)</a:t>
            </a:r>
          </a:p>
        </p:txBody>
      </p:sp>
      <p:sp>
        <p:nvSpPr>
          <p:cNvPr id="44" name="Picture Placeholder 3"/>
          <p:cNvSpPr>
            <a:spLocks noGrp="1"/>
          </p:cNvSpPr>
          <p:nvPr>
            <p:ph type="pic" sz="quarter" idx="18" hasCustomPrompt="1"/>
          </p:nvPr>
        </p:nvSpPr>
        <p:spPr>
          <a:xfrm>
            <a:off x="914404" y="4948515"/>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45" name="Text Placeholder 6"/>
          <p:cNvSpPr>
            <a:spLocks noGrp="1"/>
          </p:cNvSpPr>
          <p:nvPr>
            <p:ph type="body" sz="quarter" idx="19" hasCustomPrompt="1"/>
          </p:nvPr>
        </p:nvSpPr>
        <p:spPr>
          <a:xfrm>
            <a:off x="2210778" y="4819976"/>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46" name="Text Placeholder 8"/>
          <p:cNvSpPr>
            <a:spLocks noGrp="1"/>
          </p:cNvSpPr>
          <p:nvPr>
            <p:ph type="body" sz="quarter" idx="20" hasCustomPrompt="1"/>
          </p:nvPr>
        </p:nvSpPr>
        <p:spPr>
          <a:xfrm>
            <a:off x="2210778" y="5224472"/>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pic>
        <p:nvPicPr>
          <p:cNvPr id="38" name="Picture 3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4" name="Slide Number Placeholder 5"/>
          <p:cNvSpPr txBox="1">
            <a:spLocks/>
          </p:cNvSpPr>
          <p:nvPr userDrawn="1"/>
        </p:nvSpPr>
        <p:spPr>
          <a:xfrm>
            <a:off x="1149013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cxnSp>
        <p:nvCxnSpPr>
          <p:cNvPr id="55" name="Straight Connector 54"/>
          <p:cNvCxnSpPr>
            <a:endCxn id="56" idx="0"/>
          </p:cNvCxnSpPr>
          <p:nvPr userDrawn="1"/>
        </p:nvCxnSpPr>
        <p:spPr>
          <a:xfrm flipV="1">
            <a:off x="557799" y="1936549"/>
            <a:ext cx="0" cy="434227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Oval 28"/>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31" name="Oval 30"/>
          <p:cNvSpPr/>
          <p:nvPr userDrawn="1"/>
        </p:nvSpPr>
        <p:spPr>
          <a:xfrm flipH="1">
            <a:off x="11619649" y="1852832"/>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32" name="Oval 31"/>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Tree>
    <p:extLst>
      <p:ext uri="{BB962C8B-B14F-4D97-AF65-F5344CB8AC3E}">
        <p14:creationId xmlns:p14="http://schemas.microsoft.com/office/powerpoint/2010/main" val="41596175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2.2">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0" y="-413"/>
            <a:ext cx="12216385" cy="6858000"/>
          </a:xfrm>
          <a:prstGeom prst="rect">
            <a:avLst/>
          </a:prstGeom>
        </p:spPr>
      </p:pic>
      <p:sp>
        <p:nvSpPr>
          <p:cNvPr id="3" name="Title 2"/>
          <p:cNvSpPr>
            <a:spLocks noGrp="1"/>
          </p:cNvSpPr>
          <p:nvPr>
            <p:ph type="title" hasCustomPrompt="1"/>
          </p:nvPr>
        </p:nvSpPr>
        <p:spPr>
          <a:xfrm>
            <a:off x="790387" y="490636"/>
            <a:ext cx="10515600" cy="1325563"/>
          </a:xfrm>
          <a:prstGeom prst="rect">
            <a:avLst/>
          </a:prstGeom>
        </p:spPr>
        <p:txBody>
          <a:bodyPr anchor="b" anchorCtr="0"/>
          <a:lstStyle>
            <a:lvl1pPr>
              <a:defRPr>
                <a:solidFill>
                  <a:schemeClr val="bg1"/>
                </a:solidFill>
                <a:latin typeface="+mj-lt"/>
              </a:defRPr>
            </a:lvl1pPr>
          </a:lstStyle>
          <a:p>
            <a:r>
              <a:rPr lang="en-US" dirty="0"/>
              <a:t>Presenters (option)</a:t>
            </a:r>
          </a:p>
        </p:txBody>
      </p:sp>
      <p:pic>
        <p:nvPicPr>
          <p:cNvPr id="27" name="Picture 2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9" name="Slide Number Placeholder 5"/>
          <p:cNvSpPr txBox="1">
            <a:spLocks/>
          </p:cNvSpPr>
          <p:nvPr userDrawn="1"/>
        </p:nvSpPr>
        <p:spPr>
          <a:xfrm>
            <a:off x="11490366"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38" name="Arc 37"/>
          <p:cNvSpPr/>
          <p:nvPr userDrawn="1"/>
        </p:nvSpPr>
        <p:spPr>
          <a:xfrm rot="16200000">
            <a:off x="556353" y="1877113"/>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43" name="Straight Connector 42"/>
          <p:cNvCxnSpPr/>
          <p:nvPr userDrawn="1"/>
        </p:nvCxnSpPr>
        <p:spPr>
          <a:xfrm flipH="1">
            <a:off x="616655" y="187566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6" name="Picture Placeholder 3"/>
          <p:cNvSpPr>
            <a:spLocks noGrp="1"/>
          </p:cNvSpPr>
          <p:nvPr>
            <p:ph type="pic" sz="quarter" idx="10" hasCustomPrompt="1"/>
          </p:nvPr>
        </p:nvSpPr>
        <p:spPr>
          <a:xfrm>
            <a:off x="913739" y="2088493"/>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47" name="Picture Placeholder 3"/>
          <p:cNvSpPr>
            <a:spLocks noGrp="1"/>
          </p:cNvSpPr>
          <p:nvPr>
            <p:ph type="pic" sz="quarter" idx="11" hasCustomPrompt="1"/>
          </p:nvPr>
        </p:nvSpPr>
        <p:spPr>
          <a:xfrm>
            <a:off x="914404" y="3514162"/>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48" name="Text Placeholder 6"/>
          <p:cNvSpPr>
            <a:spLocks noGrp="1"/>
          </p:cNvSpPr>
          <p:nvPr>
            <p:ph type="body" sz="quarter" idx="12" hasCustomPrompt="1"/>
          </p:nvPr>
        </p:nvSpPr>
        <p:spPr>
          <a:xfrm>
            <a:off x="2210778" y="1951273"/>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51" name="Text Placeholder 6"/>
          <p:cNvSpPr>
            <a:spLocks noGrp="1"/>
          </p:cNvSpPr>
          <p:nvPr>
            <p:ph type="body" sz="quarter" idx="14" hasCustomPrompt="1"/>
          </p:nvPr>
        </p:nvSpPr>
        <p:spPr>
          <a:xfrm>
            <a:off x="2210778" y="3385622"/>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52" name="Text Placeholder 8"/>
          <p:cNvSpPr>
            <a:spLocks noGrp="1"/>
          </p:cNvSpPr>
          <p:nvPr>
            <p:ph type="body" sz="quarter" idx="16" hasCustomPrompt="1"/>
          </p:nvPr>
        </p:nvSpPr>
        <p:spPr>
          <a:xfrm>
            <a:off x="2210778" y="2364733"/>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53" name="Text Placeholder 8"/>
          <p:cNvSpPr>
            <a:spLocks noGrp="1"/>
          </p:cNvSpPr>
          <p:nvPr>
            <p:ph type="body" sz="quarter" idx="17" hasCustomPrompt="1"/>
          </p:nvPr>
        </p:nvSpPr>
        <p:spPr>
          <a:xfrm>
            <a:off x="2210778" y="3790119"/>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54" name="Picture Placeholder 3"/>
          <p:cNvSpPr>
            <a:spLocks noGrp="1"/>
          </p:cNvSpPr>
          <p:nvPr>
            <p:ph type="pic" sz="quarter" idx="18" hasCustomPrompt="1"/>
          </p:nvPr>
        </p:nvSpPr>
        <p:spPr>
          <a:xfrm>
            <a:off x="914404" y="4948515"/>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55" name="Text Placeholder 6"/>
          <p:cNvSpPr>
            <a:spLocks noGrp="1"/>
          </p:cNvSpPr>
          <p:nvPr>
            <p:ph type="body" sz="quarter" idx="19" hasCustomPrompt="1"/>
          </p:nvPr>
        </p:nvSpPr>
        <p:spPr>
          <a:xfrm>
            <a:off x="2210778" y="4819976"/>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56" name="Text Placeholder 8"/>
          <p:cNvSpPr>
            <a:spLocks noGrp="1"/>
          </p:cNvSpPr>
          <p:nvPr>
            <p:ph type="body" sz="quarter" idx="20" hasCustomPrompt="1"/>
          </p:nvPr>
        </p:nvSpPr>
        <p:spPr>
          <a:xfrm>
            <a:off x="2210778" y="5224472"/>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cxnSp>
        <p:nvCxnSpPr>
          <p:cNvPr id="59" name="Straight Connector 58"/>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557799" y="1936549"/>
            <a:ext cx="0" cy="434227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26" name="Oval 25"/>
          <p:cNvSpPr/>
          <p:nvPr userDrawn="1"/>
        </p:nvSpPr>
        <p:spPr>
          <a:xfrm flipH="1">
            <a:off x="11619649" y="1852832"/>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Oval 2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940876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2.3">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stretch>
            <a:fillRect/>
          </a:stretch>
        </p:blipFill>
        <p:spPr>
          <a:xfrm>
            <a:off x="0" y="0"/>
            <a:ext cx="12192000" cy="6857999"/>
          </a:xfrm>
          <a:prstGeom prst="rect">
            <a:avLst/>
          </a:prstGeom>
        </p:spPr>
      </p:pic>
      <p:sp>
        <p:nvSpPr>
          <p:cNvPr id="3" name="Title 2"/>
          <p:cNvSpPr>
            <a:spLocks noGrp="1"/>
          </p:cNvSpPr>
          <p:nvPr>
            <p:ph type="title" hasCustomPrompt="1"/>
          </p:nvPr>
        </p:nvSpPr>
        <p:spPr>
          <a:xfrm>
            <a:off x="790387" y="490636"/>
            <a:ext cx="10515600" cy="1325563"/>
          </a:xfrm>
          <a:prstGeom prst="rect">
            <a:avLst/>
          </a:prstGeom>
        </p:spPr>
        <p:txBody>
          <a:bodyPr anchor="b" anchorCtr="0"/>
          <a:lstStyle>
            <a:lvl1pPr>
              <a:defRPr>
                <a:solidFill>
                  <a:schemeClr val="bg1"/>
                </a:solidFill>
                <a:latin typeface="+mj-lt"/>
              </a:defRPr>
            </a:lvl1pPr>
          </a:lstStyle>
          <a:p>
            <a:r>
              <a:rPr lang="en-US" dirty="0"/>
              <a:t>Presenters (option)</a:t>
            </a:r>
          </a:p>
        </p:txBody>
      </p:sp>
      <p:pic>
        <p:nvPicPr>
          <p:cNvPr id="27" name="Picture 2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9"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63" name="Arc 62"/>
          <p:cNvSpPr/>
          <p:nvPr userDrawn="1"/>
        </p:nvSpPr>
        <p:spPr>
          <a:xfrm rot="16200000">
            <a:off x="556353" y="1877113"/>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64" name="Straight Connector 63"/>
          <p:cNvCxnSpPr/>
          <p:nvPr userDrawn="1"/>
        </p:nvCxnSpPr>
        <p:spPr>
          <a:xfrm flipH="1">
            <a:off x="616655" y="187566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5" name="Picture Placeholder 3"/>
          <p:cNvSpPr>
            <a:spLocks noGrp="1"/>
          </p:cNvSpPr>
          <p:nvPr>
            <p:ph type="pic" sz="quarter" idx="10" hasCustomPrompt="1"/>
          </p:nvPr>
        </p:nvSpPr>
        <p:spPr>
          <a:xfrm>
            <a:off x="913739" y="2088493"/>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6" name="Picture Placeholder 3"/>
          <p:cNvSpPr>
            <a:spLocks noGrp="1"/>
          </p:cNvSpPr>
          <p:nvPr>
            <p:ph type="pic" sz="quarter" idx="11" hasCustomPrompt="1"/>
          </p:nvPr>
        </p:nvSpPr>
        <p:spPr>
          <a:xfrm>
            <a:off x="914404" y="3514162"/>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7" name="Text Placeholder 6"/>
          <p:cNvSpPr>
            <a:spLocks noGrp="1"/>
          </p:cNvSpPr>
          <p:nvPr>
            <p:ph type="body" sz="quarter" idx="12" hasCustomPrompt="1"/>
          </p:nvPr>
        </p:nvSpPr>
        <p:spPr>
          <a:xfrm>
            <a:off x="2210778" y="1951273"/>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8" name="Text Placeholder 6"/>
          <p:cNvSpPr>
            <a:spLocks noGrp="1"/>
          </p:cNvSpPr>
          <p:nvPr>
            <p:ph type="body" sz="quarter" idx="14" hasCustomPrompt="1"/>
          </p:nvPr>
        </p:nvSpPr>
        <p:spPr>
          <a:xfrm>
            <a:off x="2210778" y="3385622"/>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9" name="Text Placeholder 8"/>
          <p:cNvSpPr>
            <a:spLocks noGrp="1"/>
          </p:cNvSpPr>
          <p:nvPr>
            <p:ph type="body" sz="quarter" idx="16" hasCustomPrompt="1"/>
          </p:nvPr>
        </p:nvSpPr>
        <p:spPr>
          <a:xfrm>
            <a:off x="2210778" y="2364733"/>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0" name="Text Placeholder 8"/>
          <p:cNvSpPr>
            <a:spLocks noGrp="1"/>
          </p:cNvSpPr>
          <p:nvPr>
            <p:ph type="body" sz="quarter" idx="17" hasCustomPrompt="1"/>
          </p:nvPr>
        </p:nvSpPr>
        <p:spPr>
          <a:xfrm>
            <a:off x="2210778" y="3790119"/>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1" name="Picture Placeholder 3"/>
          <p:cNvSpPr>
            <a:spLocks noGrp="1"/>
          </p:cNvSpPr>
          <p:nvPr>
            <p:ph type="pic" sz="quarter" idx="18" hasCustomPrompt="1"/>
          </p:nvPr>
        </p:nvSpPr>
        <p:spPr>
          <a:xfrm>
            <a:off x="914404" y="4948515"/>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2" name="Text Placeholder 6"/>
          <p:cNvSpPr>
            <a:spLocks noGrp="1"/>
          </p:cNvSpPr>
          <p:nvPr>
            <p:ph type="body" sz="quarter" idx="19" hasCustomPrompt="1"/>
          </p:nvPr>
        </p:nvSpPr>
        <p:spPr>
          <a:xfrm>
            <a:off x="2210778" y="4819976"/>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73" name="Text Placeholder 8"/>
          <p:cNvSpPr>
            <a:spLocks noGrp="1"/>
          </p:cNvSpPr>
          <p:nvPr>
            <p:ph type="body" sz="quarter" idx="20" hasCustomPrompt="1"/>
          </p:nvPr>
        </p:nvSpPr>
        <p:spPr>
          <a:xfrm>
            <a:off x="2210778" y="5224472"/>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cxnSp>
        <p:nvCxnSpPr>
          <p:cNvPr id="76" name="Straight Connector 75"/>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557799" y="1936549"/>
            <a:ext cx="0" cy="434227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26" name="Oval 25"/>
          <p:cNvSpPr/>
          <p:nvPr userDrawn="1"/>
        </p:nvSpPr>
        <p:spPr>
          <a:xfrm flipH="1">
            <a:off x="11619649" y="1852832"/>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Oval 2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29043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2.4">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stretch>
            <a:fillRect/>
          </a:stretch>
        </p:blipFill>
        <p:spPr>
          <a:xfrm>
            <a:off x="0" y="0"/>
            <a:ext cx="12192000" cy="6857999"/>
          </a:xfrm>
          <a:prstGeom prst="rect">
            <a:avLst/>
          </a:prstGeom>
        </p:spPr>
      </p:pic>
      <p:sp>
        <p:nvSpPr>
          <p:cNvPr id="3" name="Title 2"/>
          <p:cNvSpPr>
            <a:spLocks noGrp="1"/>
          </p:cNvSpPr>
          <p:nvPr>
            <p:ph type="title" hasCustomPrompt="1"/>
          </p:nvPr>
        </p:nvSpPr>
        <p:spPr>
          <a:xfrm>
            <a:off x="790387" y="490636"/>
            <a:ext cx="10515600" cy="1325563"/>
          </a:xfrm>
          <a:prstGeom prst="rect">
            <a:avLst/>
          </a:prstGeom>
        </p:spPr>
        <p:txBody>
          <a:bodyPr anchor="b" anchorCtr="0"/>
          <a:lstStyle>
            <a:lvl1pPr>
              <a:defRPr>
                <a:solidFill>
                  <a:schemeClr val="bg1"/>
                </a:solidFill>
                <a:latin typeface="+mj-lt"/>
              </a:defRPr>
            </a:lvl1pPr>
          </a:lstStyle>
          <a:p>
            <a:r>
              <a:rPr lang="en-US" dirty="0"/>
              <a:t>Presenters (option)</a:t>
            </a:r>
          </a:p>
        </p:txBody>
      </p:sp>
      <p:pic>
        <p:nvPicPr>
          <p:cNvPr id="27" name="Picture 2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9"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63" name="Arc 62"/>
          <p:cNvSpPr/>
          <p:nvPr userDrawn="1"/>
        </p:nvSpPr>
        <p:spPr>
          <a:xfrm rot="16200000">
            <a:off x="556353" y="1877113"/>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64" name="Straight Connector 63"/>
          <p:cNvCxnSpPr/>
          <p:nvPr userDrawn="1"/>
        </p:nvCxnSpPr>
        <p:spPr>
          <a:xfrm flipH="1">
            <a:off x="616655" y="187566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5" name="Picture Placeholder 3"/>
          <p:cNvSpPr>
            <a:spLocks noGrp="1"/>
          </p:cNvSpPr>
          <p:nvPr>
            <p:ph type="pic" sz="quarter" idx="10" hasCustomPrompt="1"/>
          </p:nvPr>
        </p:nvSpPr>
        <p:spPr>
          <a:xfrm>
            <a:off x="913739" y="2088493"/>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6" name="Picture Placeholder 3"/>
          <p:cNvSpPr>
            <a:spLocks noGrp="1"/>
          </p:cNvSpPr>
          <p:nvPr>
            <p:ph type="pic" sz="quarter" idx="11" hasCustomPrompt="1"/>
          </p:nvPr>
        </p:nvSpPr>
        <p:spPr>
          <a:xfrm>
            <a:off x="914404" y="3514162"/>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7" name="Text Placeholder 6"/>
          <p:cNvSpPr>
            <a:spLocks noGrp="1"/>
          </p:cNvSpPr>
          <p:nvPr>
            <p:ph type="body" sz="quarter" idx="12" hasCustomPrompt="1"/>
          </p:nvPr>
        </p:nvSpPr>
        <p:spPr>
          <a:xfrm>
            <a:off x="2210778" y="1951273"/>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8" name="Text Placeholder 6"/>
          <p:cNvSpPr>
            <a:spLocks noGrp="1"/>
          </p:cNvSpPr>
          <p:nvPr>
            <p:ph type="body" sz="quarter" idx="14" hasCustomPrompt="1"/>
          </p:nvPr>
        </p:nvSpPr>
        <p:spPr>
          <a:xfrm>
            <a:off x="2210778" y="3385622"/>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9" name="Text Placeholder 8"/>
          <p:cNvSpPr>
            <a:spLocks noGrp="1"/>
          </p:cNvSpPr>
          <p:nvPr>
            <p:ph type="body" sz="quarter" idx="16" hasCustomPrompt="1"/>
          </p:nvPr>
        </p:nvSpPr>
        <p:spPr>
          <a:xfrm>
            <a:off x="2210778" y="2364733"/>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0" name="Text Placeholder 8"/>
          <p:cNvSpPr>
            <a:spLocks noGrp="1"/>
          </p:cNvSpPr>
          <p:nvPr>
            <p:ph type="body" sz="quarter" idx="17" hasCustomPrompt="1"/>
          </p:nvPr>
        </p:nvSpPr>
        <p:spPr>
          <a:xfrm>
            <a:off x="2210778" y="3790119"/>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1" name="Picture Placeholder 3"/>
          <p:cNvSpPr>
            <a:spLocks noGrp="1"/>
          </p:cNvSpPr>
          <p:nvPr>
            <p:ph type="pic" sz="quarter" idx="18" hasCustomPrompt="1"/>
          </p:nvPr>
        </p:nvSpPr>
        <p:spPr>
          <a:xfrm>
            <a:off x="914404" y="4948515"/>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2" name="Text Placeholder 6"/>
          <p:cNvSpPr>
            <a:spLocks noGrp="1"/>
          </p:cNvSpPr>
          <p:nvPr>
            <p:ph type="body" sz="quarter" idx="19" hasCustomPrompt="1"/>
          </p:nvPr>
        </p:nvSpPr>
        <p:spPr>
          <a:xfrm>
            <a:off x="2210778" y="4819976"/>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73" name="Text Placeholder 8"/>
          <p:cNvSpPr>
            <a:spLocks noGrp="1"/>
          </p:cNvSpPr>
          <p:nvPr>
            <p:ph type="body" sz="quarter" idx="20" hasCustomPrompt="1"/>
          </p:nvPr>
        </p:nvSpPr>
        <p:spPr>
          <a:xfrm>
            <a:off x="2210778" y="5224472"/>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cxnSp>
        <p:nvCxnSpPr>
          <p:cNvPr id="76" name="Straight Connector 75"/>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557799" y="1936549"/>
            <a:ext cx="0" cy="434227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26" name="Oval 25"/>
          <p:cNvSpPr/>
          <p:nvPr userDrawn="1"/>
        </p:nvSpPr>
        <p:spPr>
          <a:xfrm flipH="1">
            <a:off x="11619649" y="1852832"/>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Oval 2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57411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2.5">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stretch>
            <a:fillRect/>
          </a:stretch>
        </p:blipFill>
        <p:spPr>
          <a:xfrm>
            <a:off x="0" y="0"/>
            <a:ext cx="12192000" cy="6857999"/>
          </a:xfrm>
          <a:prstGeom prst="rect">
            <a:avLst/>
          </a:prstGeom>
        </p:spPr>
      </p:pic>
      <p:sp>
        <p:nvSpPr>
          <p:cNvPr id="3" name="Title 2"/>
          <p:cNvSpPr>
            <a:spLocks noGrp="1"/>
          </p:cNvSpPr>
          <p:nvPr>
            <p:ph type="title" hasCustomPrompt="1"/>
          </p:nvPr>
        </p:nvSpPr>
        <p:spPr>
          <a:xfrm>
            <a:off x="790387" y="490636"/>
            <a:ext cx="10515600" cy="1325563"/>
          </a:xfrm>
          <a:prstGeom prst="rect">
            <a:avLst/>
          </a:prstGeom>
        </p:spPr>
        <p:txBody>
          <a:bodyPr anchor="b" anchorCtr="0"/>
          <a:lstStyle>
            <a:lvl1pPr>
              <a:defRPr>
                <a:solidFill>
                  <a:schemeClr val="bg1"/>
                </a:solidFill>
                <a:latin typeface="+mj-lt"/>
              </a:defRPr>
            </a:lvl1pPr>
          </a:lstStyle>
          <a:p>
            <a:r>
              <a:rPr lang="en-US" dirty="0"/>
              <a:t>Presenters (option)</a:t>
            </a:r>
          </a:p>
        </p:txBody>
      </p:sp>
      <p:pic>
        <p:nvPicPr>
          <p:cNvPr id="27" name="Picture 2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9"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63" name="Arc 62"/>
          <p:cNvSpPr/>
          <p:nvPr userDrawn="1"/>
        </p:nvSpPr>
        <p:spPr>
          <a:xfrm rot="16200000">
            <a:off x="556353" y="1877113"/>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64" name="Straight Connector 63"/>
          <p:cNvCxnSpPr/>
          <p:nvPr userDrawn="1"/>
        </p:nvCxnSpPr>
        <p:spPr>
          <a:xfrm flipH="1">
            <a:off x="616655" y="187566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5" name="Picture Placeholder 3"/>
          <p:cNvSpPr>
            <a:spLocks noGrp="1"/>
          </p:cNvSpPr>
          <p:nvPr>
            <p:ph type="pic" sz="quarter" idx="10" hasCustomPrompt="1"/>
          </p:nvPr>
        </p:nvSpPr>
        <p:spPr>
          <a:xfrm>
            <a:off x="913739" y="2088493"/>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6" name="Picture Placeholder 3"/>
          <p:cNvSpPr>
            <a:spLocks noGrp="1"/>
          </p:cNvSpPr>
          <p:nvPr>
            <p:ph type="pic" sz="quarter" idx="11" hasCustomPrompt="1"/>
          </p:nvPr>
        </p:nvSpPr>
        <p:spPr>
          <a:xfrm>
            <a:off x="914404" y="3514162"/>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7" name="Text Placeholder 6"/>
          <p:cNvSpPr>
            <a:spLocks noGrp="1"/>
          </p:cNvSpPr>
          <p:nvPr>
            <p:ph type="body" sz="quarter" idx="12" hasCustomPrompt="1"/>
          </p:nvPr>
        </p:nvSpPr>
        <p:spPr>
          <a:xfrm>
            <a:off x="2210778" y="1951273"/>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8" name="Text Placeholder 6"/>
          <p:cNvSpPr>
            <a:spLocks noGrp="1"/>
          </p:cNvSpPr>
          <p:nvPr>
            <p:ph type="body" sz="quarter" idx="14" hasCustomPrompt="1"/>
          </p:nvPr>
        </p:nvSpPr>
        <p:spPr>
          <a:xfrm>
            <a:off x="2210778" y="3385622"/>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9" name="Text Placeholder 8"/>
          <p:cNvSpPr>
            <a:spLocks noGrp="1"/>
          </p:cNvSpPr>
          <p:nvPr>
            <p:ph type="body" sz="quarter" idx="16" hasCustomPrompt="1"/>
          </p:nvPr>
        </p:nvSpPr>
        <p:spPr>
          <a:xfrm>
            <a:off x="2210778" y="2364733"/>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0" name="Text Placeholder 8"/>
          <p:cNvSpPr>
            <a:spLocks noGrp="1"/>
          </p:cNvSpPr>
          <p:nvPr>
            <p:ph type="body" sz="quarter" idx="17" hasCustomPrompt="1"/>
          </p:nvPr>
        </p:nvSpPr>
        <p:spPr>
          <a:xfrm>
            <a:off x="2210778" y="3790119"/>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1" name="Picture Placeholder 3"/>
          <p:cNvSpPr>
            <a:spLocks noGrp="1"/>
          </p:cNvSpPr>
          <p:nvPr>
            <p:ph type="pic" sz="quarter" idx="18" hasCustomPrompt="1"/>
          </p:nvPr>
        </p:nvSpPr>
        <p:spPr>
          <a:xfrm>
            <a:off x="914404" y="4948515"/>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2" name="Text Placeholder 6"/>
          <p:cNvSpPr>
            <a:spLocks noGrp="1"/>
          </p:cNvSpPr>
          <p:nvPr>
            <p:ph type="body" sz="quarter" idx="19" hasCustomPrompt="1"/>
          </p:nvPr>
        </p:nvSpPr>
        <p:spPr>
          <a:xfrm>
            <a:off x="2210778" y="4819976"/>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73" name="Text Placeholder 8"/>
          <p:cNvSpPr>
            <a:spLocks noGrp="1"/>
          </p:cNvSpPr>
          <p:nvPr>
            <p:ph type="body" sz="quarter" idx="20" hasCustomPrompt="1"/>
          </p:nvPr>
        </p:nvSpPr>
        <p:spPr>
          <a:xfrm>
            <a:off x="2210778" y="5224472"/>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cxnSp>
        <p:nvCxnSpPr>
          <p:cNvPr id="76" name="Straight Connector 75"/>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557799" y="1936549"/>
            <a:ext cx="0" cy="434227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26" name="Oval 25"/>
          <p:cNvSpPr/>
          <p:nvPr userDrawn="1"/>
        </p:nvSpPr>
        <p:spPr>
          <a:xfrm flipH="1">
            <a:off x="11619649" y="1852832"/>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Oval 2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7821152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2.6">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stretch>
            <a:fillRect/>
          </a:stretch>
        </p:blipFill>
        <p:spPr>
          <a:xfrm>
            <a:off x="0" y="0"/>
            <a:ext cx="12192000" cy="6857999"/>
          </a:xfrm>
          <a:prstGeom prst="rect">
            <a:avLst/>
          </a:prstGeom>
        </p:spPr>
      </p:pic>
      <p:sp>
        <p:nvSpPr>
          <p:cNvPr id="3" name="Title 2"/>
          <p:cNvSpPr>
            <a:spLocks noGrp="1"/>
          </p:cNvSpPr>
          <p:nvPr>
            <p:ph type="title" hasCustomPrompt="1"/>
          </p:nvPr>
        </p:nvSpPr>
        <p:spPr>
          <a:xfrm>
            <a:off x="790387" y="490636"/>
            <a:ext cx="10515600" cy="1325563"/>
          </a:xfrm>
          <a:prstGeom prst="rect">
            <a:avLst/>
          </a:prstGeom>
        </p:spPr>
        <p:txBody>
          <a:bodyPr anchor="b" anchorCtr="0"/>
          <a:lstStyle>
            <a:lvl1pPr>
              <a:defRPr>
                <a:solidFill>
                  <a:schemeClr val="bg1"/>
                </a:solidFill>
                <a:latin typeface="+mj-lt"/>
              </a:defRPr>
            </a:lvl1pPr>
          </a:lstStyle>
          <a:p>
            <a:r>
              <a:rPr lang="en-US" dirty="0"/>
              <a:t>Presenters (option)</a:t>
            </a:r>
          </a:p>
        </p:txBody>
      </p:sp>
      <p:pic>
        <p:nvPicPr>
          <p:cNvPr id="29" name="Picture 2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30"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63" name="Arc 62"/>
          <p:cNvSpPr/>
          <p:nvPr userDrawn="1"/>
        </p:nvSpPr>
        <p:spPr>
          <a:xfrm rot="16200000">
            <a:off x="556353" y="1877113"/>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64" name="Straight Connector 63"/>
          <p:cNvCxnSpPr/>
          <p:nvPr userDrawn="1"/>
        </p:nvCxnSpPr>
        <p:spPr>
          <a:xfrm flipH="1">
            <a:off x="616655" y="187566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5" name="Picture Placeholder 3"/>
          <p:cNvSpPr>
            <a:spLocks noGrp="1"/>
          </p:cNvSpPr>
          <p:nvPr>
            <p:ph type="pic" sz="quarter" idx="10" hasCustomPrompt="1"/>
          </p:nvPr>
        </p:nvSpPr>
        <p:spPr>
          <a:xfrm>
            <a:off x="913739" y="2088493"/>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6" name="Picture Placeholder 3"/>
          <p:cNvSpPr>
            <a:spLocks noGrp="1"/>
          </p:cNvSpPr>
          <p:nvPr>
            <p:ph type="pic" sz="quarter" idx="11" hasCustomPrompt="1"/>
          </p:nvPr>
        </p:nvSpPr>
        <p:spPr>
          <a:xfrm>
            <a:off x="914404" y="3514162"/>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7" name="Text Placeholder 6"/>
          <p:cNvSpPr>
            <a:spLocks noGrp="1"/>
          </p:cNvSpPr>
          <p:nvPr>
            <p:ph type="body" sz="quarter" idx="12" hasCustomPrompt="1"/>
          </p:nvPr>
        </p:nvSpPr>
        <p:spPr>
          <a:xfrm>
            <a:off x="2210778" y="1951273"/>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8" name="Text Placeholder 6"/>
          <p:cNvSpPr>
            <a:spLocks noGrp="1"/>
          </p:cNvSpPr>
          <p:nvPr>
            <p:ph type="body" sz="quarter" idx="14" hasCustomPrompt="1"/>
          </p:nvPr>
        </p:nvSpPr>
        <p:spPr>
          <a:xfrm>
            <a:off x="2210778" y="3385622"/>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9" name="Text Placeholder 8"/>
          <p:cNvSpPr>
            <a:spLocks noGrp="1"/>
          </p:cNvSpPr>
          <p:nvPr>
            <p:ph type="body" sz="quarter" idx="16" hasCustomPrompt="1"/>
          </p:nvPr>
        </p:nvSpPr>
        <p:spPr>
          <a:xfrm>
            <a:off x="2210778" y="2364733"/>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0" name="Text Placeholder 8"/>
          <p:cNvSpPr>
            <a:spLocks noGrp="1"/>
          </p:cNvSpPr>
          <p:nvPr>
            <p:ph type="body" sz="quarter" idx="17" hasCustomPrompt="1"/>
          </p:nvPr>
        </p:nvSpPr>
        <p:spPr>
          <a:xfrm>
            <a:off x="2210778" y="3790119"/>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1" name="Picture Placeholder 3"/>
          <p:cNvSpPr>
            <a:spLocks noGrp="1"/>
          </p:cNvSpPr>
          <p:nvPr>
            <p:ph type="pic" sz="quarter" idx="18" hasCustomPrompt="1"/>
          </p:nvPr>
        </p:nvSpPr>
        <p:spPr>
          <a:xfrm>
            <a:off x="914404" y="4948515"/>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2" name="Text Placeholder 6"/>
          <p:cNvSpPr>
            <a:spLocks noGrp="1"/>
          </p:cNvSpPr>
          <p:nvPr>
            <p:ph type="body" sz="quarter" idx="19" hasCustomPrompt="1"/>
          </p:nvPr>
        </p:nvSpPr>
        <p:spPr>
          <a:xfrm>
            <a:off x="2210778" y="4819976"/>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73" name="Text Placeholder 8"/>
          <p:cNvSpPr>
            <a:spLocks noGrp="1"/>
          </p:cNvSpPr>
          <p:nvPr>
            <p:ph type="body" sz="quarter" idx="20" hasCustomPrompt="1"/>
          </p:nvPr>
        </p:nvSpPr>
        <p:spPr>
          <a:xfrm>
            <a:off x="2210778" y="5224472"/>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cxnSp>
        <p:nvCxnSpPr>
          <p:cNvPr id="76" name="Straight Connector 75"/>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557799" y="1936549"/>
            <a:ext cx="0" cy="434227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26" name="Oval 25"/>
          <p:cNvSpPr/>
          <p:nvPr userDrawn="1"/>
        </p:nvSpPr>
        <p:spPr>
          <a:xfrm flipH="1">
            <a:off x="11619649" y="1852832"/>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Oval 26"/>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800979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2.7">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stretch>
            <a:fillRect/>
          </a:stretch>
        </p:blipFill>
        <p:spPr>
          <a:xfrm>
            <a:off x="0" y="0"/>
            <a:ext cx="12192000" cy="6857999"/>
          </a:xfrm>
          <a:prstGeom prst="rect">
            <a:avLst/>
          </a:prstGeom>
        </p:spPr>
      </p:pic>
      <p:sp>
        <p:nvSpPr>
          <p:cNvPr id="3" name="Title 2"/>
          <p:cNvSpPr>
            <a:spLocks noGrp="1"/>
          </p:cNvSpPr>
          <p:nvPr>
            <p:ph type="title" hasCustomPrompt="1"/>
          </p:nvPr>
        </p:nvSpPr>
        <p:spPr>
          <a:xfrm>
            <a:off x="790387" y="490636"/>
            <a:ext cx="10515600" cy="1325563"/>
          </a:xfrm>
          <a:prstGeom prst="rect">
            <a:avLst/>
          </a:prstGeom>
        </p:spPr>
        <p:txBody>
          <a:bodyPr anchor="b" anchorCtr="0"/>
          <a:lstStyle>
            <a:lvl1pPr>
              <a:spcBef>
                <a:spcPts val="0"/>
              </a:spcBef>
              <a:defRPr>
                <a:solidFill>
                  <a:schemeClr val="bg1"/>
                </a:solidFill>
                <a:latin typeface="+mj-lt"/>
              </a:defRPr>
            </a:lvl1pPr>
          </a:lstStyle>
          <a:p>
            <a:r>
              <a:rPr lang="en-US" dirty="0"/>
              <a:t>Presenters (option)</a:t>
            </a:r>
          </a:p>
        </p:txBody>
      </p:sp>
      <p:pic>
        <p:nvPicPr>
          <p:cNvPr id="27" name="Picture 2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9"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63" name="Arc 62"/>
          <p:cNvSpPr/>
          <p:nvPr userDrawn="1"/>
        </p:nvSpPr>
        <p:spPr>
          <a:xfrm rot="16200000">
            <a:off x="556353" y="1877113"/>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64" name="Straight Connector 63"/>
          <p:cNvCxnSpPr/>
          <p:nvPr userDrawn="1"/>
        </p:nvCxnSpPr>
        <p:spPr>
          <a:xfrm flipH="1">
            <a:off x="616655" y="187566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5" name="Picture Placeholder 3"/>
          <p:cNvSpPr>
            <a:spLocks noGrp="1"/>
          </p:cNvSpPr>
          <p:nvPr>
            <p:ph type="pic" sz="quarter" idx="10" hasCustomPrompt="1"/>
          </p:nvPr>
        </p:nvSpPr>
        <p:spPr>
          <a:xfrm>
            <a:off x="913739" y="2088493"/>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6" name="Picture Placeholder 3"/>
          <p:cNvSpPr>
            <a:spLocks noGrp="1"/>
          </p:cNvSpPr>
          <p:nvPr>
            <p:ph type="pic" sz="quarter" idx="11" hasCustomPrompt="1"/>
          </p:nvPr>
        </p:nvSpPr>
        <p:spPr>
          <a:xfrm>
            <a:off x="914404" y="3514162"/>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7" name="Text Placeholder 6"/>
          <p:cNvSpPr>
            <a:spLocks noGrp="1"/>
          </p:cNvSpPr>
          <p:nvPr>
            <p:ph type="body" sz="quarter" idx="12" hasCustomPrompt="1"/>
          </p:nvPr>
        </p:nvSpPr>
        <p:spPr>
          <a:xfrm>
            <a:off x="2210778" y="1951273"/>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8" name="Text Placeholder 6"/>
          <p:cNvSpPr>
            <a:spLocks noGrp="1"/>
          </p:cNvSpPr>
          <p:nvPr>
            <p:ph type="body" sz="quarter" idx="14" hasCustomPrompt="1"/>
          </p:nvPr>
        </p:nvSpPr>
        <p:spPr>
          <a:xfrm>
            <a:off x="2210778" y="3385622"/>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9" name="Text Placeholder 8"/>
          <p:cNvSpPr>
            <a:spLocks noGrp="1"/>
          </p:cNvSpPr>
          <p:nvPr>
            <p:ph type="body" sz="quarter" idx="16" hasCustomPrompt="1"/>
          </p:nvPr>
        </p:nvSpPr>
        <p:spPr>
          <a:xfrm>
            <a:off x="2210778" y="2364733"/>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0" name="Text Placeholder 8"/>
          <p:cNvSpPr>
            <a:spLocks noGrp="1"/>
          </p:cNvSpPr>
          <p:nvPr>
            <p:ph type="body" sz="quarter" idx="17" hasCustomPrompt="1"/>
          </p:nvPr>
        </p:nvSpPr>
        <p:spPr>
          <a:xfrm>
            <a:off x="2210778" y="3790119"/>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1" name="Picture Placeholder 3"/>
          <p:cNvSpPr>
            <a:spLocks noGrp="1"/>
          </p:cNvSpPr>
          <p:nvPr>
            <p:ph type="pic" sz="quarter" idx="18" hasCustomPrompt="1"/>
          </p:nvPr>
        </p:nvSpPr>
        <p:spPr>
          <a:xfrm>
            <a:off x="914404" y="4948515"/>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2" name="Text Placeholder 6"/>
          <p:cNvSpPr>
            <a:spLocks noGrp="1"/>
          </p:cNvSpPr>
          <p:nvPr>
            <p:ph type="body" sz="quarter" idx="19" hasCustomPrompt="1"/>
          </p:nvPr>
        </p:nvSpPr>
        <p:spPr>
          <a:xfrm>
            <a:off x="2210778" y="4819976"/>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73" name="Text Placeholder 8"/>
          <p:cNvSpPr>
            <a:spLocks noGrp="1"/>
          </p:cNvSpPr>
          <p:nvPr>
            <p:ph type="body" sz="quarter" idx="20" hasCustomPrompt="1"/>
          </p:nvPr>
        </p:nvSpPr>
        <p:spPr>
          <a:xfrm>
            <a:off x="2210778" y="5224472"/>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cxnSp>
        <p:nvCxnSpPr>
          <p:cNvPr id="76" name="Straight Connector 75"/>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557799" y="1936549"/>
            <a:ext cx="0" cy="434227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26" name="Oval 25"/>
          <p:cNvSpPr/>
          <p:nvPr userDrawn="1"/>
        </p:nvSpPr>
        <p:spPr>
          <a:xfrm flipH="1">
            <a:off x="11619649" y="1852832"/>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28" name="Oval 2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Tree>
    <p:extLst>
      <p:ext uri="{BB962C8B-B14F-4D97-AF65-F5344CB8AC3E}">
        <p14:creationId xmlns:p14="http://schemas.microsoft.com/office/powerpoint/2010/main" val="628110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2.8">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3" y="-1"/>
            <a:ext cx="12192000" cy="6857999"/>
          </a:xfrm>
          <a:prstGeom prst="rect">
            <a:avLst/>
          </a:prstGeom>
        </p:spPr>
      </p:pic>
      <p:sp>
        <p:nvSpPr>
          <p:cNvPr id="3" name="Title 2"/>
          <p:cNvSpPr>
            <a:spLocks noGrp="1"/>
          </p:cNvSpPr>
          <p:nvPr>
            <p:ph type="title" hasCustomPrompt="1"/>
          </p:nvPr>
        </p:nvSpPr>
        <p:spPr>
          <a:xfrm>
            <a:off x="790387" y="490636"/>
            <a:ext cx="10515600" cy="1325563"/>
          </a:xfrm>
          <a:prstGeom prst="rect">
            <a:avLst/>
          </a:prstGeom>
        </p:spPr>
        <p:txBody>
          <a:bodyPr anchor="b" anchorCtr="0"/>
          <a:lstStyle>
            <a:lvl1pPr>
              <a:defRPr>
                <a:solidFill>
                  <a:schemeClr val="bg1"/>
                </a:solidFill>
                <a:latin typeface="+mj-lt"/>
              </a:defRPr>
            </a:lvl1pPr>
          </a:lstStyle>
          <a:p>
            <a:r>
              <a:rPr lang="en-US" dirty="0"/>
              <a:t>Presenters (option)</a:t>
            </a:r>
          </a:p>
        </p:txBody>
      </p:sp>
      <p:pic>
        <p:nvPicPr>
          <p:cNvPr id="27" name="Picture 2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9" name="Slide Number Placeholder 5"/>
          <p:cNvSpPr txBox="1">
            <a:spLocks/>
          </p:cNvSpPr>
          <p:nvPr userDrawn="1"/>
        </p:nvSpPr>
        <p:spPr>
          <a:xfrm>
            <a:off x="1149774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63" name="Arc 62"/>
          <p:cNvSpPr/>
          <p:nvPr userDrawn="1"/>
        </p:nvSpPr>
        <p:spPr>
          <a:xfrm rot="16200000">
            <a:off x="556353" y="1877113"/>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64" name="Straight Connector 63"/>
          <p:cNvCxnSpPr/>
          <p:nvPr userDrawn="1"/>
        </p:nvCxnSpPr>
        <p:spPr>
          <a:xfrm flipH="1">
            <a:off x="616655" y="187566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5" name="Picture Placeholder 3"/>
          <p:cNvSpPr>
            <a:spLocks noGrp="1"/>
          </p:cNvSpPr>
          <p:nvPr>
            <p:ph type="pic" sz="quarter" idx="10" hasCustomPrompt="1"/>
          </p:nvPr>
        </p:nvSpPr>
        <p:spPr>
          <a:xfrm>
            <a:off x="913739" y="2088493"/>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6" name="Picture Placeholder 3"/>
          <p:cNvSpPr>
            <a:spLocks noGrp="1"/>
          </p:cNvSpPr>
          <p:nvPr>
            <p:ph type="pic" sz="quarter" idx="11" hasCustomPrompt="1"/>
          </p:nvPr>
        </p:nvSpPr>
        <p:spPr>
          <a:xfrm>
            <a:off x="914404" y="3514162"/>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67" name="Text Placeholder 6"/>
          <p:cNvSpPr>
            <a:spLocks noGrp="1"/>
          </p:cNvSpPr>
          <p:nvPr>
            <p:ph type="body" sz="quarter" idx="12" hasCustomPrompt="1"/>
          </p:nvPr>
        </p:nvSpPr>
        <p:spPr>
          <a:xfrm>
            <a:off x="2210778" y="1951273"/>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8" name="Text Placeholder 6"/>
          <p:cNvSpPr>
            <a:spLocks noGrp="1"/>
          </p:cNvSpPr>
          <p:nvPr>
            <p:ph type="body" sz="quarter" idx="14" hasCustomPrompt="1"/>
          </p:nvPr>
        </p:nvSpPr>
        <p:spPr>
          <a:xfrm>
            <a:off x="2210778" y="3385622"/>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69" name="Text Placeholder 8"/>
          <p:cNvSpPr>
            <a:spLocks noGrp="1"/>
          </p:cNvSpPr>
          <p:nvPr>
            <p:ph type="body" sz="quarter" idx="16" hasCustomPrompt="1"/>
          </p:nvPr>
        </p:nvSpPr>
        <p:spPr>
          <a:xfrm>
            <a:off x="2210778" y="2364733"/>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0" name="Text Placeholder 8"/>
          <p:cNvSpPr>
            <a:spLocks noGrp="1"/>
          </p:cNvSpPr>
          <p:nvPr>
            <p:ph type="body" sz="quarter" idx="17" hasCustomPrompt="1"/>
          </p:nvPr>
        </p:nvSpPr>
        <p:spPr>
          <a:xfrm>
            <a:off x="2210778" y="3790119"/>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71" name="Picture Placeholder 3"/>
          <p:cNvSpPr>
            <a:spLocks noGrp="1"/>
          </p:cNvSpPr>
          <p:nvPr>
            <p:ph type="pic" sz="quarter" idx="18" hasCustomPrompt="1"/>
          </p:nvPr>
        </p:nvSpPr>
        <p:spPr>
          <a:xfrm>
            <a:off x="914404" y="4948515"/>
            <a:ext cx="950976" cy="950976"/>
          </a:xfrm>
          <a:prstGeom prst="flowChartConnector">
            <a:avLst/>
          </a:prstGeom>
          <a:ln w="28575">
            <a:solidFill>
              <a:schemeClr val="bg1"/>
            </a:solidFill>
          </a:ln>
        </p:spPr>
        <p:txBody>
          <a:bodyPr/>
          <a:lstStyle>
            <a:lvl1pPr marL="0" indent="0">
              <a:spcBef>
                <a:spcPts val="0"/>
              </a:spcBef>
              <a:buNone/>
              <a:defRPr>
                <a:solidFill>
                  <a:schemeClr val="bg1"/>
                </a:solidFill>
              </a:defRPr>
            </a:lvl1pPr>
          </a:lstStyle>
          <a:p>
            <a:r>
              <a:rPr lang="en-US" dirty="0"/>
              <a:t> </a:t>
            </a:r>
          </a:p>
        </p:txBody>
      </p:sp>
      <p:sp>
        <p:nvSpPr>
          <p:cNvPr id="72" name="Text Placeholder 6"/>
          <p:cNvSpPr>
            <a:spLocks noGrp="1"/>
          </p:cNvSpPr>
          <p:nvPr>
            <p:ph type="body" sz="quarter" idx="19" hasCustomPrompt="1"/>
          </p:nvPr>
        </p:nvSpPr>
        <p:spPr>
          <a:xfrm>
            <a:off x="2210778" y="4819976"/>
            <a:ext cx="7122563" cy="394877"/>
          </a:xfrm>
          <a:prstGeom prst="rect">
            <a:avLst/>
          </a:prstGeom>
        </p:spPr>
        <p:txBody>
          <a:bodyPr/>
          <a:lstStyle>
            <a:lvl1pPr marL="0" indent="0">
              <a:spcBef>
                <a:spcPts val="0"/>
              </a:spcBef>
              <a:buNone/>
              <a:defRPr sz="22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73" name="Text Placeholder 8"/>
          <p:cNvSpPr>
            <a:spLocks noGrp="1"/>
          </p:cNvSpPr>
          <p:nvPr>
            <p:ph type="body" sz="quarter" idx="20" hasCustomPrompt="1"/>
          </p:nvPr>
        </p:nvSpPr>
        <p:spPr>
          <a:xfrm>
            <a:off x="2210778" y="5224472"/>
            <a:ext cx="7122563" cy="914400"/>
          </a:xfrm>
          <a:prstGeom prst="rect">
            <a:avLst/>
          </a:prstGeom>
        </p:spPr>
        <p:txBody>
          <a:bodyPr tIns="0" bIns="0"/>
          <a:lstStyle>
            <a:lvl1pPr marL="0" indent="0">
              <a:spcBef>
                <a:spcPts val="0"/>
              </a:spcBef>
              <a:buFontTx/>
              <a:buNone/>
              <a:defRPr sz="22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cxnSp>
        <p:nvCxnSpPr>
          <p:cNvPr id="76" name="Straight Connector 75"/>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557799" y="1936549"/>
            <a:ext cx="0" cy="4342271"/>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userDrawn="1"/>
        </p:nvSpPr>
        <p:spPr>
          <a:xfrm>
            <a:off x="536845"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26" name="Oval 25"/>
          <p:cNvSpPr/>
          <p:nvPr userDrawn="1"/>
        </p:nvSpPr>
        <p:spPr>
          <a:xfrm flipH="1">
            <a:off x="11619649" y="1852832"/>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Oval 27"/>
          <p:cNvSpPr/>
          <p:nvPr userDrawn="1"/>
        </p:nvSpPr>
        <p:spPr>
          <a:xfrm flipH="1">
            <a:off x="11614601" y="6297687"/>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016679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3.1">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 (no photo)</a:t>
            </a:r>
          </a:p>
        </p:txBody>
      </p:sp>
      <p:sp>
        <p:nvSpPr>
          <p:cNvPr id="7" name="Text Placeholder 6"/>
          <p:cNvSpPr>
            <a:spLocks noGrp="1"/>
          </p:cNvSpPr>
          <p:nvPr>
            <p:ph type="body" sz="quarter" idx="12" hasCustomPrompt="1"/>
          </p:nvPr>
        </p:nvSpPr>
        <p:spPr>
          <a:xfrm>
            <a:off x="556890" y="131478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30" name="Text Placeholder 6"/>
          <p:cNvSpPr>
            <a:spLocks noGrp="1"/>
          </p:cNvSpPr>
          <p:nvPr>
            <p:ph type="body" sz="quarter" idx="14" hasCustomPrompt="1"/>
          </p:nvPr>
        </p:nvSpPr>
        <p:spPr>
          <a:xfrm>
            <a:off x="556890" y="2784995"/>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9" name="Text Placeholder 8"/>
          <p:cNvSpPr>
            <a:spLocks noGrp="1"/>
          </p:cNvSpPr>
          <p:nvPr>
            <p:ph type="body" sz="quarter" idx="16" hasCustomPrompt="1"/>
          </p:nvPr>
        </p:nvSpPr>
        <p:spPr>
          <a:xfrm>
            <a:off x="556890" y="1728243"/>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48" name="Text Placeholder 8"/>
          <p:cNvSpPr>
            <a:spLocks noGrp="1"/>
          </p:cNvSpPr>
          <p:nvPr>
            <p:ph type="body" sz="quarter" idx="17" hasCustomPrompt="1"/>
          </p:nvPr>
        </p:nvSpPr>
        <p:spPr>
          <a:xfrm>
            <a:off x="556890" y="3189491"/>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25" name="Text Placeholder 6"/>
          <p:cNvSpPr>
            <a:spLocks noGrp="1"/>
          </p:cNvSpPr>
          <p:nvPr>
            <p:ph type="body" sz="quarter" idx="18" hasCustomPrompt="1"/>
          </p:nvPr>
        </p:nvSpPr>
        <p:spPr>
          <a:xfrm>
            <a:off x="556890" y="422831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6" name="Text Placeholder 8"/>
          <p:cNvSpPr>
            <a:spLocks noGrp="1"/>
          </p:cNvSpPr>
          <p:nvPr>
            <p:ph type="body" sz="quarter" idx="19" hasCustomPrompt="1"/>
          </p:nvPr>
        </p:nvSpPr>
        <p:spPr>
          <a:xfrm>
            <a:off x="556890" y="4632809"/>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pic>
        <p:nvPicPr>
          <p:cNvPr id="23" name="Picture 2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2"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4" name="Oval 2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8" name="Straight Connector 27"/>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2" name="Straight Connector 31"/>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4" name="Oval 33"/>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5" name="Straight Connector 34"/>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747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3.2">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0" y="-414"/>
            <a:ext cx="12216385" cy="6858000"/>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 (no photo)</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2"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ext Placeholder 6"/>
          <p:cNvSpPr>
            <a:spLocks noGrp="1"/>
          </p:cNvSpPr>
          <p:nvPr>
            <p:ph type="body" sz="quarter" idx="12" hasCustomPrompt="1"/>
          </p:nvPr>
        </p:nvSpPr>
        <p:spPr>
          <a:xfrm>
            <a:off x="556890" y="131478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8" name="Text Placeholder 6"/>
          <p:cNvSpPr>
            <a:spLocks noGrp="1"/>
          </p:cNvSpPr>
          <p:nvPr>
            <p:ph type="body" sz="quarter" idx="14" hasCustomPrompt="1"/>
          </p:nvPr>
        </p:nvSpPr>
        <p:spPr>
          <a:xfrm>
            <a:off x="556890" y="2784995"/>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9" name="Text Placeholder 8"/>
          <p:cNvSpPr>
            <a:spLocks noGrp="1"/>
          </p:cNvSpPr>
          <p:nvPr>
            <p:ph type="body" sz="quarter" idx="16" hasCustomPrompt="1"/>
          </p:nvPr>
        </p:nvSpPr>
        <p:spPr>
          <a:xfrm>
            <a:off x="556890" y="1728243"/>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1" name="Text Placeholder 8"/>
          <p:cNvSpPr>
            <a:spLocks noGrp="1"/>
          </p:cNvSpPr>
          <p:nvPr>
            <p:ph type="body" sz="quarter" idx="17" hasCustomPrompt="1"/>
          </p:nvPr>
        </p:nvSpPr>
        <p:spPr>
          <a:xfrm>
            <a:off x="556890" y="3189491"/>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2" name="Text Placeholder 6"/>
          <p:cNvSpPr>
            <a:spLocks noGrp="1"/>
          </p:cNvSpPr>
          <p:nvPr>
            <p:ph type="body" sz="quarter" idx="18" hasCustomPrompt="1"/>
          </p:nvPr>
        </p:nvSpPr>
        <p:spPr>
          <a:xfrm>
            <a:off x="556890" y="422831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33" name="Text Placeholder 8"/>
          <p:cNvSpPr>
            <a:spLocks noGrp="1"/>
          </p:cNvSpPr>
          <p:nvPr>
            <p:ph type="body" sz="quarter" idx="19" hasCustomPrompt="1"/>
          </p:nvPr>
        </p:nvSpPr>
        <p:spPr>
          <a:xfrm>
            <a:off x="556890" y="4632809"/>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4" name="Oval 3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5" name="Straight Connector 3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38" name="Straight Connector 3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1" name="Straight Connector 4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7478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2 White">
    <p:spTree>
      <p:nvGrpSpPr>
        <p:cNvPr id="1" name=""/>
        <p:cNvGrpSpPr/>
        <p:nvPr/>
      </p:nvGrpSpPr>
      <p:grpSpPr>
        <a:xfrm>
          <a:off x="0" y="0"/>
          <a:ext cx="0" cy="0"/>
          <a:chOff x="0" y="0"/>
          <a:chExt cx="0" cy="0"/>
        </a:xfrm>
      </p:grpSpPr>
      <p:sp>
        <p:nvSpPr>
          <p:cNvPr id="22" name="Title 2"/>
          <p:cNvSpPr>
            <a:spLocks noGrp="1"/>
          </p:cNvSpPr>
          <p:nvPr>
            <p:ph type="title" hasCustomPrompt="1"/>
          </p:nvPr>
        </p:nvSpPr>
        <p:spPr>
          <a:xfrm>
            <a:off x="2228479" y="2020824"/>
            <a:ext cx="9299448" cy="1325880"/>
          </a:xfrm>
          <a:prstGeom prst="rect">
            <a:avLst/>
          </a:prstGeom>
        </p:spPr>
        <p:txBody>
          <a:bodyPr lIns="0" tIns="0" rIns="0" bIns="0" anchor="b" anchorCtr="0">
            <a:normAutofit/>
          </a:bodyPr>
          <a:lstStyle>
            <a:lvl1pPr algn="l">
              <a:spcBef>
                <a:spcPts val="0"/>
              </a:spcBef>
              <a:defRPr sz="3600" b="1">
                <a:solidFill>
                  <a:schemeClr val="accent6">
                    <a:lumMod val="50000"/>
                  </a:schemeClr>
                </a:solidFill>
                <a:latin typeface="+mj-lt"/>
              </a:defRPr>
            </a:lvl1pPr>
          </a:lstStyle>
          <a:p>
            <a:r>
              <a:rPr lang="en-US" dirty="0"/>
              <a:t>Insert Title Here </a:t>
            </a:r>
            <a:br>
              <a:rPr lang="en-US" dirty="0"/>
            </a:br>
            <a:r>
              <a:rPr lang="en-US" dirty="0"/>
              <a:t>(75 characters maximum)</a:t>
            </a:r>
          </a:p>
        </p:txBody>
      </p:sp>
      <p:sp>
        <p:nvSpPr>
          <p:cNvPr id="32" name="Text Placeholder 4"/>
          <p:cNvSpPr>
            <a:spLocks noGrp="1"/>
          </p:cNvSpPr>
          <p:nvPr>
            <p:ph type="body" sz="quarter" idx="10" hasCustomPrompt="1"/>
          </p:nvPr>
        </p:nvSpPr>
        <p:spPr>
          <a:xfrm>
            <a:off x="2228479" y="4617720"/>
            <a:ext cx="9299448" cy="578412"/>
          </a:xfrm>
          <a:prstGeom prst="rect">
            <a:avLst/>
          </a:prstGeom>
        </p:spPr>
        <p:txBody>
          <a:bodyPr lIns="0" tIns="0" rIns="0" bIns="0">
            <a:normAutofit/>
          </a:bodyPr>
          <a:lstStyle>
            <a:lvl1pPr marL="0" indent="0" algn="l">
              <a:spcBef>
                <a:spcPts val="0"/>
              </a:spcBef>
              <a:buNone/>
              <a:defRPr sz="1800">
                <a:solidFill>
                  <a:schemeClr val="accent6">
                    <a:lumMod val="50000"/>
                  </a:schemeClr>
                </a:solidFill>
              </a:defRPr>
            </a:lvl1pPr>
          </a:lstStyle>
          <a:p>
            <a:pPr lvl="0"/>
            <a:r>
              <a:rPr lang="en-US" dirty="0"/>
              <a:t>Name of Presenter</a:t>
            </a:r>
          </a:p>
        </p:txBody>
      </p:sp>
      <p:sp>
        <p:nvSpPr>
          <p:cNvPr id="33" name="Text Placeholder 4"/>
          <p:cNvSpPr>
            <a:spLocks noGrp="1"/>
          </p:cNvSpPr>
          <p:nvPr>
            <p:ph type="body" sz="quarter" idx="11" hasCustomPrompt="1"/>
          </p:nvPr>
        </p:nvSpPr>
        <p:spPr>
          <a:xfrm>
            <a:off x="2228479" y="5199656"/>
            <a:ext cx="9299448" cy="390521"/>
          </a:xfrm>
          <a:prstGeom prst="rect">
            <a:avLst/>
          </a:prstGeom>
        </p:spPr>
        <p:txBody>
          <a:bodyPr lIns="0" tIns="0" rIns="0" bIns="0" anchor="b" anchorCtr="0">
            <a:normAutofit/>
          </a:bodyPr>
          <a:lstStyle>
            <a:lvl1pPr marL="0" indent="0" algn="l">
              <a:spcBef>
                <a:spcPts val="0"/>
              </a:spcBef>
              <a:buNone/>
              <a:defRPr sz="1800">
                <a:solidFill>
                  <a:schemeClr val="accent6">
                    <a:lumMod val="50000"/>
                  </a:schemeClr>
                </a:solidFill>
              </a:defRPr>
            </a:lvl1pPr>
          </a:lstStyle>
          <a:p>
            <a:pPr lvl="0"/>
            <a:r>
              <a:rPr lang="en-US" dirty="0"/>
              <a:t>Event Name</a:t>
            </a:r>
          </a:p>
        </p:txBody>
      </p:sp>
      <p:sp>
        <p:nvSpPr>
          <p:cNvPr id="34" name="Text Placeholder 4"/>
          <p:cNvSpPr>
            <a:spLocks noGrp="1"/>
          </p:cNvSpPr>
          <p:nvPr>
            <p:ph type="body" sz="quarter" idx="12" hasCustomPrompt="1"/>
          </p:nvPr>
        </p:nvSpPr>
        <p:spPr>
          <a:xfrm>
            <a:off x="2228479" y="5602567"/>
            <a:ext cx="9299448" cy="403785"/>
          </a:xfrm>
          <a:prstGeom prst="rect">
            <a:avLst/>
          </a:prstGeom>
        </p:spPr>
        <p:txBody>
          <a:bodyPr lIns="0" tIns="0" rIns="0" bIns="0">
            <a:normAutofit/>
          </a:bodyPr>
          <a:lstStyle>
            <a:lvl1pPr marL="0" indent="0" algn="l">
              <a:spcBef>
                <a:spcPts val="0"/>
              </a:spcBef>
              <a:buNone/>
              <a:defRPr sz="1800">
                <a:solidFill>
                  <a:schemeClr val="accent6">
                    <a:lumMod val="50000"/>
                  </a:schemeClr>
                </a:solidFill>
              </a:defRPr>
            </a:lvl1pPr>
          </a:lstStyle>
          <a:p>
            <a:pPr lvl="0"/>
            <a:r>
              <a:rPr lang="en-US" dirty="0"/>
              <a:t>DD Month 2017</a:t>
            </a:r>
          </a:p>
        </p:txBody>
      </p:sp>
      <p:pic>
        <p:nvPicPr>
          <p:cNvPr id="35" name="Picture 34"/>
          <p:cNvPicPr>
            <a:picLocks noChangeAspect="1"/>
          </p:cNvPicPr>
          <p:nvPr userDrawn="1"/>
        </p:nvPicPr>
        <p:blipFill>
          <a:blip r:embed="rId2"/>
          <a:stretch>
            <a:fillRect/>
          </a:stretch>
        </p:blipFill>
        <p:spPr>
          <a:xfrm>
            <a:off x="326395" y="4874480"/>
            <a:ext cx="1189829" cy="951863"/>
          </a:xfrm>
          <a:prstGeom prst="rect">
            <a:avLst/>
          </a:prstGeom>
        </p:spPr>
      </p:pic>
      <p:sp>
        <p:nvSpPr>
          <p:cNvPr id="48" name="Oval 47"/>
          <p:cNvSpPr/>
          <p:nvPr userDrawn="1"/>
        </p:nvSpPr>
        <p:spPr>
          <a:xfrm>
            <a:off x="1825043" y="6101651"/>
            <a:ext cx="45720" cy="45720"/>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49" name="Straight Connector 48"/>
          <p:cNvCxnSpPr/>
          <p:nvPr userDrawn="1"/>
        </p:nvCxnSpPr>
        <p:spPr>
          <a:xfrm flipH="1">
            <a:off x="0" y="6124669"/>
            <a:ext cx="1793872"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H="1">
            <a:off x="1892734" y="6124511"/>
            <a:ext cx="9720781"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userDrawn="1"/>
        </p:nvSpPr>
        <p:spPr>
          <a:xfrm flipH="1">
            <a:off x="11642081" y="6101651"/>
            <a:ext cx="45720" cy="45720"/>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52" name="Oval 51"/>
          <p:cNvSpPr/>
          <p:nvPr userDrawn="1"/>
        </p:nvSpPr>
        <p:spPr>
          <a:xfrm flipH="1">
            <a:off x="11642081" y="3470373"/>
            <a:ext cx="45720" cy="45720"/>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53" name="Straight Connector 52"/>
          <p:cNvCxnSpPr/>
          <p:nvPr userDrawn="1"/>
        </p:nvCxnSpPr>
        <p:spPr>
          <a:xfrm flipV="1">
            <a:off x="1849172" y="3552825"/>
            <a:ext cx="0" cy="2529959"/>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4" name="Arc 53"/>
          <p:cNvSpPr/>
          <p:nvPr userDrawn="1"/>
        </p:nvSpPr>
        <p:spPr>
          <a:xfrm rot="16200000">
            <a:off x="1847726" y="3495590"/>
            <a:ext cx="121764" cy="118872"/>
          </a:xfrm>
          <a:prstGeom prst="arc">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55" name="Straight Connector 54"/>
          <p:cNvCxnSpPr/>
          <p:nvPr userDrawn="1"/>
        </p:nvCxnSpPr>
        <p:spPr>
          <a:xfrm flipH="1">
            <a:off x="1899083" y="3494144"/>
            <a:ext cx="9714432"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 Placeholder 4"/>
          <p:cNvSpPr>
            <a:spLocks noGrp="1"/>
          </p:cNvSpPr>
          <p:nvPr>
            <p:ph type="body" sz="quarter" idx="14" hasCustomPrompt="1"/>
          </p:nvPr>
        </p:nvSpPr>
        <p:spPr>
          <a:xfrm>
            <a:off x="2228478" y="3666744"/>
            <a:ext cx="9299448" cy="576072"/>
          </a:xfrm>
          <a:prstGeom prst="rect">
            <a:avLst/>
          </a:prstGeom>
        </p:spPr>
        <p:txBody>
          <a:bodyPr lIns="0" tIns="0" rIns="0" bIns="0">
            <a:normAutofit/>
          </a:bodyPr>
          <a:lstStyle>
            <a:lvl1pPr marL="0" indent="0" algn="l">
              <a:spcBef>
                <a:spcPts val="0"/>
              </a:spcBef>
              <a:buNone/>
              <a:defRPr sz="1800" b="1">
                <a:solidFill>
                  <a:schemeClr val="accent6">
                    <a:lumMod val="50000"/>
                  </a:schemeClr>
                </a:solidFill>
              </a:defRPr>
            </a:lvl1pPr>
          </a:lstStyle>
          <a:p>
            <a:pPr lvl="0"/>
            <a:r>
              <a:rPr lang="en-US" dirty="0"/>
              <a:t>Insert subtitle here (75 characters maximum)</a:t>
            </a:r>
          </a:p>
        </p:txBody>
      </p:sp>
    </p:spTree>
    <p:extLst>
      <p:ext uri="{BB962C8B-B14F-4D97-AF65-F5344CB8AC3E}">
        <p14:creationId xmlns:p14="http://schemas.microsoft.com/office/powerpoint/2010/main" val="30166748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3.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 (no photo)</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2"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ext Placeholder 6"/>
          <p:cNvSpPr>
            <a:spLocks noGrp="1"/>
          </p:cNvSpPr>
          <p:nvPr>
            <p:ph type="body" sz="quarter" idx="12" hasCustomPrompt="1"/>
          </p:nvPr>
        </p:nvSpPr>
        <p:spPr>
          <a:xfrm>
            <a:off x="556890" y="131478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8" name="Text Placeholder 6"/>
          <p:cNvSpPr>
            <a:spLocks noGrp="1"/>
          </p:cNvSpPr>
          <p:nvPr>
            <p:ph type="body" sz="quarter" idx="14" hasCustomPrompt="1"/>
          </p:nvPr>
        </p:nvSpPr>
        <p:spPr>
          <a:xfrm>
            <a:off x="556890" y="2784995"/>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9" name="Text Placeholder 8"/>
          <p:cNvSpPr>
            <a:spLocks noGrp="1"/>
          </p:cNvSpPr>
          <p:nvPr>
            <p:ph type="body" sz="quarter" idx="16" hasCustomPrompt="1"/>
          </p:nvPr>
        </p:nvSpPr>
        <p:spPr>
          <a:xfrm>
            <a:off x="556890" y="1728243"/>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1" name="Text Placeholder 8"/>
          <p:cNvSpPr>
            <a:spLocks noGrp="1"/>
          </p:cNvSpPr>
          <p:nvPr>
            <p:ph type="body" sz="quarter" idx="17" hasCustomPrompt="1"/>
          </p:nvPr>
        </p:nvSpPr>
        <p:spPr>
          <a:xfrm>
            <a:off x="556890" y="3189491"/>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2" name="Text Placeholder 6"/>
          <p:cNvSpPr>
            <a:spLocks noGrp="1"/>
          </p:cNvSpPr>
          <p:nvPr>
            <p:ph type="body" sz="quarter" idx="18" hasCustomPrompt="1"/>
          </p:nvPr>
        </p:nvSpPr>
        <p:spPr>
          <a:xfrm>
            <a:off x="556890" y="422831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33" name="Text Placeholder 8"/>
          <p:cNvSpPr>
            <a:spLocks noGrp="1"/>
          </p:cNvSpPr>
          <p:nvPr>
            <p:ph type="body" sz="quarter" idx="19" hasCustomPrompt="1"/>
          </p:nvPr>
        </p:nvSpPr>
        <p:spPr>
          <a:xfrm>
            <a:off x="556890" y="4632809"/>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4" name="Oval 3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5" name="Straight Connector 3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8" name="Straight Connector 3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1" name="Straight Connector 4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784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3.4">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 (no photo)</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2"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ext Placeholder 6"/>
          <p:cNvSpPr>
            <a:spLocks noGrp="1"/>
          </p:cNvSpPr>
          <p:nvPr>
            <p:ph type="body" sz="quarter" idx="12" hasCustomPrompt="1"/>
          </p:nvPr>
        </p:nvSpPr>
        <p:spPr>
          <a:xfrm>
            <a:off x="556890" y="131478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8" name="Text Placeholder 6"/>
          <p:cNvSpPr>
            <a:spLocks noGrp="1"/>
          </p:cNvSpPr>
          <p:nvPr>
            <p:ph type="body" sz="quarter" idx="14" hasCustomPrompt="1"/>
          </p:nvPr>
        </p:nvSpPr>
        <p:spPr>
          <a:xfrm>
            <a:off x="556890" y="2784995"/>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9" name="Text Placeholder 8"/>
          <p:cNvSpPr>
            <a:spLocks noGrp="1"/>
          </p:cNvSpPr>
          <p:nvPr>
            <p:ph type="body" sz="quarter" idx="16" hasCustomPrompt="1"/>
          </p:nvPr>
        </p:nvSpPr>
        <p:spPr>
          <a:xfrm>
            <a:off x="556890" y="1728243"/>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1" name="Text Placeholder 8"/>
          <p:cNvSpPr>
            <a:spLocks noGrp="1"/>
          </p:cNvSpPr>
          <p:nvPr>
            <p:ph type="body" sz="quarter" idx="17" hasCustomPrompt="1"/>
          </p:nvPr>
        </p:nvSpPr>
        <p:spPr>
          <a:xfrm>
            <a:off x="556890" y="3189491"/>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2" name="Text Placeholder 6"/>
          <p:cNvSpPr>
            <a:spLocks noGrp="1"/>
          </p:cNvSpPr>
          <p:nvPr>
            <p:ph type="body" sz="quarter" idx="18" hasCustomPrompt="1"/>
          </p:nvPr>
        </p:nvSpPr>
        <p:spPr>
          <a:xfrm>
            <a:off x="556890" y="422831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33" name="Text Placeholder 8"/>
          <p:cNvSpPr>
            <a:spLocks noGrp="1"/>
          </p:cNvSpPr>
          <p:nvPr>
            <p:ph type="body" sz="quarter" idx="19" hasCustomPrompt="1"/>
          </p:nvPr>
        </p:nvSpPr>
        <p:spPr>
          <a:xfrm>
            <a:off x="556890" y="4632809"/>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4" name="Oval 3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5" name="Straight Connector 3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8" name="Straight Connector 3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1" name="Straight Connector 4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21399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3.5">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 (no photo)</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2"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ext Placeholder 6"/>
          <p:cNvSpPr>
            <a:spLocks noGrp="1"/>
          </p:cNvSpPr>
          <p:nvPr>
            <p:ph type="body" sz="quarter" idx="12" hasCustomPrompt="1"/>
          </p:nvPr>
        </p:nvSpPr>
        <p:spPr>
          <a:xfrm>
            <a:off x="556890" y="131478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8" name="Text Placeholder 6"/>
          <p:cNvSpPr>
            <a:spLocks noGrp="1"/>
          </p:cNvSpPr>
          <p:nvPr>
            <p:ph type="body" sz="quarter" idx="14" hasCustomPrompt="1"/>
          </p:nvPr>
        </p:nvSpPr>
        <p:spPr>
          <a:xfrm>
            <a:off x="556890" y="2784995"/>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9" name="Text Placeholder 8"/>
          <p:cNvSpPr>
            <a:spLocks noGrp="1"/>
          </p:cNvSpPr>
          <p:nvPr>
            <p:ph type="body" sz="quarter" idx="16" hasCustomPrompt="1"/>
          </p:nvPr>
        </p:nvSpPr>
        <p:spPr>
          <a:xfrm>
            <a:off x="556890" y="1728243"/>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1" name="Text Placeholder 8"/>
          <p:cNvSpPr>
            <a:spLocks noGrp="1"/>
          </p:cNvSpPr>
          <p:nvPr>
            <p:ph type="body" sz="quarter" idx="17" hasCustomPrompt="1"/>
          </p:nvPr>
        </p:nvSpPr>
        <p:spPr>
          <a:xfrm>
            <a:off x="556890" y="3189491"/>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2" name="Text Placeholder 6"/>
          <p:cNvSpPr>
            <a:spLocks noGrp="1"/>
          </p:cNvSpPr>
          <p:nvPr>
            <p:ph type="body" sz="quarter" idx="18" hasCustomPrompt="1"/>
          </p:nvPr>
        </p:nvSpPr>
        <p:spPr>
          <a:xfrm>
            <a:off x="556890" y="422831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33" name="Text Placeholder 8"/>
          <p:cNvSpPr>
            <a:spLocks noGrp="1"/>
          </p:cNvSpPr>
          <p:nvPr>
            <p:ph type="body" sz="quarter" idx="19" hasCustomPrompt="1"/>
          </p:nvPr>
        </p:nvSpPr>
        <p:spPr>
          <a:xfrm>
            <a:off x="556890" y="4632809"/>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4" name="Oval 3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5" name="Straight Connector 3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8" name="Straight Connector 3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1" name="Straight Connector 4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7388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3.6">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 (no photo)</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2"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ext Placeholder 6"/>
          <p:cNvSpPr>
            <a:spLocks noGrp="1"/>
          </p:cNvSpPr>
          <p:nvPr>
            <p:ph type="body" sz="quarter" idx="12" hasCustomPrompt="1"/>
          </p:nvPr>
        </p:nvSpPr>
        <p:spPr>
          <a:xfrm>
            <a:off x="556890" y="131478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8" name="Text Placeholder 6"/>
          <p:cNvSpPr>
            <a:spLocks noGrp="1"/>
          </p:cNvSpPr>
          <p:nvPr>
            <p:ph type="body" sz="quarter" idx="14" hasCustomPrompt="1"/>
          </p:nvPr>
        </p:nvSpPr>
        <p:spPr>
          <a:xfrm>
            <a:off x="556890" y="2784995"/>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9" name="Text Placeholder 8"/>
          <p:cNvSpPr>
            <a:spLocks noGrp="1"/>
          </p:cNvSpPr>
          <p:nvPr>
            <p:ph type="body" sz="quarter" idx="16" hasCustomPrompt="1"/>
          </p:nvPr>
        </p:nvSpPr>
        <p:spPr>
          <a:xfrm>
            <a:off x="556890" y="1728243"/>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1" name="Text Placeholder 8"/>
          <p:cNvSpPr>
            <a:spLocks noGrp="1"/>
          </p:cNvSpPr>
          <p:nvPr>
            <p:ph type="body" sz="quarter" idx="17" hasCustomPrompt="1"/>
          </p:nvPr>
        </p:nvSpPr>
        <p:spPr>
          <a:xfrm>
            <a:off x="556890" y="3189491"/>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2" name="Text Placeholder 6"/>
          <p:cNvSpPr>
            <a:spLocks noGrp="1"/>
          </p:cNvSpPr>
          <p:nvPr>
            <p:ph type="body" sz="quarter" idx="18" hasCustomPrompt="1"/>
          </p:nvPr>
        </p:nvSpPr>
        <p:spPr>
          <a:xfrm>
            <a:off x="556890" y="422831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33" name="Text Placeholder 8"/>
          <p:cNvSpPr>
            <a:spLocks noGrp="1"/>
          </p:cNvSpPr>
          <p:nvPr>
            <p:ph type="body" sz="quarter" idx="19" hasCustomPrompt="1"/>
          </p:nvPr>
        </p:nvSpPr>
        <p:spPr>
          <a:xfrm>
            <a:off x="556890" y="4632809"/>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4" name="Oval 3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5" name="Straight Connector 3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8" name="Straight Connector 3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1" name="Straight Connector 4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50208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3.7">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0" y="0"/>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 (no photo)</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8425" y="6462763"/>
            <a:ext cx="365760" cy="291830"/>
          </a:xfrm>
          <a:prstGeom prst="rect">
            <a:avLst/>
          </a:prstGeom>
        </p:spPr>
      </p:pic>
      <p:sp>
        <p:nvSpPr>
          <p:cNvPr id="22"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ext Placeholder 6"/>
          <p:cNvSpPr>
            <a:spLocks noGrp="1"/>
          </p:cNvSpPr>
          <p:nvPr>
            <p:ph type="body" sz="quarter" idx="12" hasCustomPrompt="1"/>
          </p:nvPr>
        </p:nvSpPr>
        <p:spPr>
          <a:xfrm>
            <a:off x="556890" y="131478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8" name="Text Placeholder 6"/>
          <p:cNvSpPr>
            <a:spLocks noGrp="1"/>
          </p:cNvSpPr>
          <p:nvPr>
            <p:ph type="body" sz="quarter" idx="14" hasCustomPrompt="1"/>
          </p:nvPr>
        </p:nvSpPr>
        <p:spPr>
          <a:xfrm>
            <a:off x="556890" y="2784995"/>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9" name="Text Placeholder 8"/>
          <p:cNvSpPr>
            <a:spLocks noGrp="1"/>
          </p:cNvSpPr>
          <p:nvPr>
            <p:ph type="body" sz="quarter" idx="16" hasCustomPrompt="1"/>
          </p:nvPr>
        </p:nvSpPr>
        <p:spPr>
          <a:xfrm>
            <a:off x="556890" y="1728243"/>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1" name="Text Placeholder 8"/>
          <p:cNvSpPr>
            <a:spLocks noGrp="1"/>
          </p:cNvSpPr>
          <p:nvPr>
            <p:ph type="body" sz="quarter" idx="17" hasCustomPrompt="1"/>
          </p:nvPr>
        </p:nvSpPr>
        <p:spPr>
          <a:xfrm>
            <a:off x="556890" y="3189491"/>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2" name="Text Placeholder 6"/>
          <p:cNvSpPr>
            <a:spLocks noGrp="1"/>
          </p:cNvSpPr>
          <p:nvPr>
            <p:ph type="body" sz="quarter" idx="18" hasCustomPrompt="1"/>
          </p:nvPr>
        </p:nvSpPr>
        <p:spPr>
          <a:xfrm>
            <a:off x="556890" y="422831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33" name="Text Placeholder 8"/>
          <p:cNvSpPr>
            <a:spLocks noGrp="1"/>
          </p:cNvSpPr>
          <p:nvPr>
            <p:ph type="body" sz="quarter" idx="19" hasCustomPrompt="1"/>
          </p:nvPr>
        </p:nvSpPr>
        <p:spPr>
          <a:xfrm>
            <a:off x="556890" y="4632809"/>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4" name="Oval 3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5" name="Straight Connector 3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8" name="Straight Connector 3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1" name="Straight Connector 4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24312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resenters Divider 3.8">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stretch>
            <a:fillRect/>
          </a:stretch>
        </p:blipFill>
        <p:spPr>
          <a:xfrm>
            <a:off x="-3" y="-1"/>
            <a:ext cx="12192000" cy="6857999"/>
          </a:xfrm>
          <a:prstGeom prst="rect">
            <a:avLst/>
          </a:prstGeom>
        </p:spPr>
      </p:pic>
      <p:sp>
        <p:nvSpPr>
          <p:cNvPr id="5" name="Title 4"/>
          <p:cNvSpPr>
            <a:spLocks noGrp="1"/>
          </p:cNvSpPr>
          <p:nvPr>
            <p:ph type="title" hasCustomPrompt="1"/>
          </p:nvPr>
        </p:nvSpPr>
        <p:spPr>
          <a:xfrm>
            <a:off x="416306" y="42394"/>
            <a:ext cx="10547350" cy="531346"/>
          </a:xfrm>
          <a:prstGeom prst="rect">
            <a:avLst/>
          </a:prstGeom>
        </p:spPr>
        <p:txBody>
          <a:bodyPr/>
          <a:lstStyle>
            <a:lvl1pPr>
              <a:defRPr>
                <a:solidFill>
                  <a:schemeClr val="bg1"/>
                </a:solidFill>
                <a:latin typeface="+mj-lt"/>
              </a:defRPr>
            </a:lvl1pPr>
          </a:lstStyle>
          <a:p>
            <a:r>
              <a:rPr lang="en-US" dirty="0"/>
              <a:t>Presenters Section Divider (no photo)</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5760" y="6462763"/>
            <a:ext cx="365760" cy="291830"/>
          </a:xfrm>
          <a:prstGeom prst="rect">
            <a:avLst/>
          </a:prstGeom>
        </p:spPr>
      </p:pic>
      <p:sp>
        <p:nvSpPr>
          <p:cNvPr id="22"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27" name="Text Placeholder 6"/>
          <p:cNvSpPr>
            <a:spLocks noGrp="1"/>
          </p:cNvSpPr>
          <p:nvPr>
            <p:ph type="body" sz="quarter" idx="12" hasCustomPrompt="1"/>
          </p:nvPr>
        </p:nvSpPr>
        <p:spPr>
          <a:xfrm>
            <a:off x="556890" y="131478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8" name="Text Placeholder 6"/>
          <p:cNvSpPr>
            <a:spLocks noGrp="1"/>
          </p:cNvSpPr>
          <p:nvPr>
            <p:ph type="body" sz="quarter" idx="14" hasCustomPrompt="1"/>
          </p:nvPr>
        </p:nvSpPr>
        <p:spPr>
          <a:xfrm>
            <a:off x="556890" y="2784995"/>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29" name="Text Placeholder 8"/>
          <p:cNvSpPr>
            <a:spLocks noGrp="1"/>
          </p:cNvSpPr>
          <p:nvPr>
            <p:ph type="body" sz="quarter" idx="16" hasCustomPrompt="1"/>
          </p:nvPr>
        </p:nvSpPr>
        <p:spPr>
          <a:xfrm>
            <a:off x="556890" y="1728243"/>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1" name="Text Placeholder 8"/>
          <p:cNvSpPr>
            <a:spLocks noGrp="1"/>
          </p:cNvSpPr>
          <p:nvPr>
            <p:ph type="body" sz="quarter" idx="17" hasCustomPrompt="1"/>
          </p:nvPr>
        </p:nvSpPr>
        <p:spPr>
          <a:xfrm>
            <a:off x="556890" y="3189491"/>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2" name="Text Placeholder 6"/>
          <p:cNvSpPr>
            <a:spLocks noGrp="1"/>
          </p:cNvSpPr>
          <p:nvPr>
            <p:ph type="body" sz="quarter" idx="18" hasCustomPrompt="1"/>
          </p:nvPr>
        </p:nvSpPr>
        <p:spPr>
          <a:xfrm>
            <a:off x="556890" y="4228313"/>
            <a:ext cx="9399909" cy="394877"/>
          </a:xfrm>
          <a:prstGeom prst="rect">
            <a:avLst/>
          </a:prstGeom>
        </p:spPr>
        <p:txBody>
          <a:bodyPr/>
          <a:lstStyle>
            <a:lvl1pPr marL="0" indent="0">
              <a:spcBef>
                <a:spcPts val="0"/>
              </a:spcBef>
              <a:buNone/>
              <a:defRPr sz="2400" b="1">
                <a:solidFill>
                  <a:schemeClr val="bg1"/>
                </a:solidFill>
              </a:defRPr>
            </a:lvl1pPr>
            <a:lvl2pPr marL="0" indent="0">
              <a:spcBef>
                <a:spcPts val="0"/>
              </a:spcBef>
              <a:buNone/>
              <a:defRPr sz="2400"/>
            </a:lvl2pPr>
            <a:lvl3pPr marL="914400" indent="0">
              <a:buNone/>
              <a:defRPr sz="1800"/>
            </a:lvl3pPr>
            <a:lvl4pPr marL="1371600" indent="0">
              <a:buNone/>
              <a:defRPr sz="1600"/>
            </a:lvl4pPr>
            <a:lvl5pPr marL="1828800" indent="0">
              <a:buNone/>
              <a:defRPr sz="1600"/>
            </a:lvl5pPr>
          </a:lstStyle>
          <a:p>
            <a:pPr lvl="0"/>
            <a:r>
              <a:rPr lang="en-US" dirty="0"/>
              <a:t>First Last Name</a:t>
            </a:r>
          </a:p>
        </p:txBody>
      </p:sp>
      <p:sp>
        <p:nvSpPr>
          <p:cNvPr id="33" name="Text Placeholder 8"/>
          <p:cNvSpPr>
            <a:spLocks noGrp="1"/>
          </p:cNvSpPr>
          <p:nvPr>
            <p:ph type="body" sz="quarter" idx="19" hasCustomPrompt="1"/>
          </p:nvPr>
        </p:nvSpPr>
        <p:spPr>
          <a:xfrm>
            <a:off x="556890" y="4632809"/>
            <a:ext cx="9399909" cy="914400"/>
          </a:xfrm>
          <a:prstGeom prst="rect">
            <a:avLst/>
          </a:prstGeom>
        </p:spPr>
        <p:txBody>
          <a:bodyPr tIns="0" bIns="0"/>
          <a:lstStyle>
            <a:lvl1pPr marL="0" indent="0">
              <a:spcBef>
                <a:spcPts val="0"/>
              </a:spcBef>
              <a:buFontTx/>
              <a:buNone/>
              <a:defRPr sz="2400">
                <a:solidFill>
                  <a:schemeClr val="bg1"/>
                </a:solidFill>
              </a:defRPr>
            </a:lvl1pPr>
            <a:lvl2pPr marL="0" indent="0">
              <a:spcBef>
                <a:spcPts val="0"/>
              </a:spcBef>
              <a:buNone/>
              <a:defRPr sz="2400">
                <a:solidFill>
                  <a:schemeClr val="bg1"/>
                </a:solidFill>
              </a:defRPr>
            </a:lvl2pPr>
            <a:lvl3pPr marL="914400" indent="0">
              <a:buNone/>
              <a:defRPr/>
            </a:lvl3pPr>
          </a:lstStyle>
          <a:p>
            <a:pPr lvl="0"/>
            <a:r>
              <a:rPr lang="en-US" dirty="0"/>
              <a:t>Title</a:t>
            </a:r>
            <a:br>
              <a:rPr lang="en-US" dirty="0"/>
            </a:br>
            <a:r>
              <a:rPr lang="en-US" dirty="0" err="1"/>
              <a:t>Title</a:t>
            </a:r>
            <a:r>
              <a:rPr lang="en-US" dirty="0"/>
              <a:t> line 2</a:t>
            </a:r>
          </a:p>
        </p:txBody>
      </p:sp>
      <p:sp>
        <p:nvSpPr>
          <p:cNvPr id="34" name="Oval 33"/>
          <p:cNvSpPr/>
          <p:nvPr userDrawn="1"/>
        </p:nvSpPr>
        <p:spPr>
          <a:xfrm>
            <a:off x="533670" y="585223"/>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5" name="Straight Connector 34"/>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userDrawn="1"/>
        </p:nvSpPr>
        <p:spPr>
          <a:xfrm>
            <a:off x="533670"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8" name="Straight Connector 37"/>
          <p:cNvCxnSpPr/>
          <p:nvPr userDrawn="1"/>
        </p:nvCxnSpPr>
        <p:spPr>
          <a:xfrm flipH="1">
            <a:off x="3230"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616655" y="6320547"/>
            <a:ext cx="109572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userDrawn="1"/>
        </p:nvSpPr>
        <p:spPr>
          <a:xfrm flipH="1">
            <a:off x="11606949" y="6297687"/>
            <a:ext cx="45720" cy="457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1" name="Straight Connector 40"/>
          <p:cNvCxnSpPr/>
          <p:nvPr userDrawn="1"/>
        </p:nvCxnSpPr>
        <p:spPr>
          <a:xfrm>
            <a:off x="11696282" y="6320547"/>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38687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gage with ICANN White">
    <p:spTree>
      <p:nvGrpSpPr>
        <p:cNvPr id="1" name=""/>
        <p:cNvGrpSpPr/>
        <p:nvPr/>
      </p:nvGrpSpPr>
      <p:grpSpPr>
        <a:xfrm>
          <a:off x="0" y="0"/>
          <a:ext cx="0" cy="0"/>
          <a:chOff x="0" y="0"/>
          <a:chExt cx="0" cy="0"/>
        </a:xfrm>
      </p:grpSpPr>
      <p:sp>
        <p:nvSpPr>
          <p:cNvPr id="3" name="Rectangle 2"/>
          <p:cNvSpPr/>
          <p:nvPr userDrawn="1"/>
        </p:nvSpPr>
        <p:spPr>
          <a:xfrm>
            <a:off x="3084875" y="685225"/>
            <a:ext cx="9107124" cy="1864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350" dirty="0">
              <a:solidFill>
                <a:prstClr val="white"/>
              </a:solidFill>
              <a:cs typeface="Arial"/>
            </a:endParaRPr>
          </a:p>
        </p:txBody>
      </p:sp>
      <p:sp>
        <p:nvSpPr>
          <p:cNvPr id="4" name="Text Placeholder 32"/>
          <p:cNvSpPr txBox="1">
            <a:spLocks/>
          </p:cNvSpPr>
          <p:nvPr userDrawn="1"/>
        </p:nvSpPr>
        <p:spPr bwMode="auto">
          <a:xfrm>
            <a:off x="3391319" y="1552703"/>
            <a:ext cx="8800679" cy="329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defTabSz="685800">
              <a:defRPr>
                <a:solidFill>
                  <a:schemeClr val="tx1"/>
                </a:solidFill>
                <a:latin typeface="Calibri" charset="0"/>
                <a:ea typeface="ＭＳ Ｐゴシック" charset="0"/>
              </a:defRPr>
            </a:lvl1pPr>
            <a:lvl2pPr marL="514350" indent="-171450" defTabSz="685800">
              <a:defRPr>
                <a:solidFill>
                  <a:schemeClr val="tx1"/>
                </a:solidFill>
                <a:latin typeface="Calibri" charset="0"/>
                <a:ea typeface="ＭＳ Ｐゴシック" charset="0"/>
              </a:defRPr>
            </a:lvl2pPr>
            <a:lvl3pPr marL="857250" indent="-171450" defTabSz="685800">
              <a:defRPr>
                <a:solidFill>
                  <a:schemeClr val="tx1"/>
                </a:solidFill>
                <a:latin typeface="Calibri" charset="0"/>
                <a:ea typeface="ＭＳ Ｐゴシック" charset="0"/>
              </a:defRPr>
            </a:lvl3pPr>
            <a:lvl4pPr marL="1200150" indent="-171450" defTabSz="685800">
              <a:defRPr>
                <a:solidFill>
                  <a:schemeClr val="tx1"/>
                </a:solidFill>
                <a:latin typeface="Calibri" charset="0"/>
                <a:ea typeface="ＭＳ Ｐゴシック" charset="0"/>
              </a:defRPr>
            </a:lvl4pPr>
            <a:lvl5pPr marL="1543050" indent="-171450" defTabSz="685800">
              <a:defRPr>
                <a:solidFill>
                  <a:schemeClr val="tx1"/>
                </a:solidFill>
                <a:latin typeface="Calibri" charset="0"/>
                <a:ea typeface="ＭＳ Ｐゴシック" charset="0"/>
              </a:defRPr>
            </a:lvl5pPr>
            <a:lvl6pPr marL="2000250" indent="-171450" defTabSz="685800" fontAlgn="base">
              <a:spcBef>
                <a:spcPct val="0"/>
              </a:spcBef>
              <a:spcAft>
                <a:spcPct val="0"/>
              </a:spcAft>
              <a:defRPr>
                <a:solidFill>
                  <a:schemeClr val="tx1"/>
                </a:solidFill>
                <a:latin typeface="Calibri" charset="0"/>
                <a:ea typeface="ＭＳ Ｐゴシック" charset="0"/>
              </a:defRPr>
            </a:lvl6pPr>
            <a:lvl7pPr marL="2457450" indent="-171450" defTabSz="685800" fontAlgn="base">
              <a:spcBef>
                <a:spcPct val="0"/>
              </a:spcBef>
              <a:spcAft>
                <a:spcPct val="0"/>
              </a:spcAft>
              <a:defRPr>
                <a:solidFill>
                  <a:schemeClr val="tx1"/>
                </a:solidFill>
                <a:latin typeface="Calibri" charset="0"/>
                <a:ea typeface="ＭＳ Ｐゴシック" charset="0"/>
              </a:defRPr>
            </a:lvl7pPr>
            <a:lvl8pPr marL="2914650" indent="-171450" defTabSz="685800" fontAlgn="base">
              <a:spcBef>
                <a:spcPct val="0"/>
              </a:spcBef>
              <a:spcAft>
                <a:spcPct val="0"/>
              </a:spcAft>
              <a:defRPr>
                <a:solidFill>
                  <a:schemeClr val="tx1"/>
                </a:solidFill>
                <a:latin typeface="Calibri" charset="0"/>
                <a:ea typeface="ＭＳ Ｐゴシック" charset="0"/>
              </a:defRPr>
            </a:lvl8pPr>
            <a:lvl9pPr marL="3371850" indent="-171450" defTabSz="685800" fontAlgn="base">
              <a:spcBef>
                <a:spcPct val="0"/>
              </a:spcBef>
              <a:spcAft>
                <a:spcPct val="0"/>
              </a:spcAft>
              <a:defRPr>
                <a:solidFill>
                  <a:schemeClr val="tx1"/>
                </a:solidFill>
                <a:latin typeface="Calibri" charset="0"/>
                <a:ea typeface="ＭＳ Ｐゴシック" charset="0"/>
              </a:defRPr>
            </a:lvl9pPr>
          </a:lstStyle>
          <a:p>
            <a:r>
              <a:rPr lang="en-US" sz="2000" dirty="0">
                <a:solidFill>
                  <a:schemeClr val="bg1"/>
                </a:solidFill>
                <a:latin typeface="+mn-lt"/>
                <a:cs typeface="Arial"/>
              </a:rPr>
              <a:t>Visit us at </a:t>
            </a:r>
            <a:r>
              <a:rPr lang="en-US" sz="2000" b="1" dirty="0" err="1">
                <a:solidFill>
                  <a:schemeClr val="bg1"/>
                </a:solidFill>
                <a:latin typeface="+mn-lt"/>
                <a:cs typeface="Arial"/>
              </a:rPr>
              <a:t>icann.org</a:t>
            </a:r>
            <a:endParaRPr lang="en-US" sz="2000" b="1" dirty="0">
              <a:solidFill>
                <a:schemeClr val="bg1"/>
              </a:solidFill>
              <a:latin typeface="+mn-lt"/>
              <a:cs typeface="Arial"/>
            </a:endParaRPr>
          </a:p>
        </p:txBody>
      </p:sp>
      <p:sp>
        <p:nvSpPr>
          <p:cNvPr id="5" name="Text Placeholder 33"/>
          <p:cNvSpPr txBox="1">
            <a:spLocks/>
          </p:cNvSpPr>
          <p:nvPr userDrawn="1"/>
        </p:nvSpPr>
        <p:spPr bwMode="auto">
          <a:xfrm>
            <a:off x="3391319" y="1049145"/>
            <a:ext cx="6974253" cy="3259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defTabSz="455613">
              <a:defRPr>
                <a:solidFill>
                  <a:schemeClr val="tx1"/>
                </a:solidFill>
                <a:latin typeface="Calibri" charset="0"/>
                <a:ea typeface="ＭＳ Ｐゴシック" charset="0"/>
              </a:defRPr>
            </a:lvl1pPr>
            <a:lvl2pPr marL="514350" indent="-171450" defTabSz="455613">
              <a:defRPr>
                <a:solidFill>
                  <a:schemeClr val="tx1"/>
                </a:solidFill>
                <a:latin typeface="Calibri" charset="0"/>
                <a:ea typeface="ＭＳ Ｐゴシック" charset="0"/>
              </a:defRPr>
            </a:lvl2pPr>
            <a:lvl3pPr marL="857250" indent="-171450" defTabSz="455613">
              <a:defRPr>
                <a:solidFill>
                  <a:schemeClr val="tx1"/>
                </a:solidFill>
                <a:latin typeface="Calibri" charset="0"/>
                <a:ea typeface="ＭＳ Ｐゴシック" charset="0"/>
              </a:defRPr>
            </a:lvl3pPr>
            <a:lvl4pPr marL="1200150" indent="-171450" defTabSz="455613">
              <a:defRPr>
                <a:solidFill>
                  <a:schemeClr val="tx1"/>
                </a:solidFill>
                <a:latin typeface="Calibri" charset="0"/>
                <a:ea typeface="ＭＳ Ｐゴシック" charset="0"/>
              </a:defRPr>
            </a:lvl4pPr>
            <a:lvl5pPr marL="1543050" indent="-171450" defTabSz="455613">
              <a:defRPr>
                <a:solidFill>
                  <a:schemeClr val="tx1"/>
                </a:solidFill>
                <a:latin typeface="Calibri" charset="0"/>
                <a:ea typeface="ＭＳ Ｐゴシック" charset="0"/>
              </a:defRPr>
            </a:lvl5pPr>
            <a:lvl6pPr marL="2000250" indent="-171450" defTabSz="455613" fontAlgn="base">
              <a:spcBef>
                <a:spcPct val="0"/>
              </a:spcBef>
              <a:spcAft>
                <a:spcPct val="0"/>
              </a:spcAft>
              <a:defRPr>
                <a:solidFill>
                  <a:schemeClr val="tx1"/>
                </a:solidFill>
                <a:latin typeface="Calibri" charset="0"/>
                <a:ea typeface="ＭＳ Ｐゴシック" charset="0"/>
              </a:defRPr>
            </a:lvl6pPr>
            <a:lvl7pPr marL="2457450" indent="-171450" defTabSz="455613" fontAlgn="base">
              <a:spcBef>
                <a:spcPct val="0"/>
              </a:spcBef>
              <a:spcAft>
                <a:spcPct val="0"/>
              </a:spcAft>
              <a:defRPr>
                <a:solidFill>
                  <a:schemeClr val="tx1"/>
                </a:solidFill>
                <a:latin typeface="Calibri" charset="0"/>
                <a:ea typeface="ＭＳ Ｐゴシック" charset="0"/>
              </a:defRPr>
            </a:lvl7pPr>
            <a:lvl8pPr marL="2914650" indent="-171450" defTabSz="455613" fontAlgn="base">
              <a:spcBef>
                <a:spcPct val="0"/>
              </a:spcBef>
              <a:spcAft>
                <a:spcPct val="0"/>
              </a:spcAft>
              <a:defRPr>
                <a:solidFill>
                  <a:schemeClr val="tx1"/>
                </a:solidFill>
                <a:latin typeface="Calibri" charset="0"/>
                <a:ea typeface="ＭＳ Ｐゴシック" charset="0"/>
              </a:defRPr>
            </a:lvl8pPr>
            <a:lvl9pPr marL="3371850" indent="-171450" defTabSz="455613" fontAlgn="base">
              <a:spcBef>
                <a:spcPct val="0"/>
              </a:spcBef>
              <a:spcAft>
                <a:spcPct val="0"/>
              </a:spcAft>
              <a:defRPr>
                <a:solidFill>
                  <a:schemeClr val="tx1"/>
                </a:solidFill>
                <a:latin typeface="Calibri" charset="0"/>
                <a:ea typeface="ＭＳ Ｐゴシック" charset="0"/>
              </a:defRPr>
            </a:lvl9pPr>
          </a:lstStyle>
          <a:p>
            <a:pPr>
              <a:lnSpc>
                <a:spcPct val="90000"/>
              </a:lnSpc>
              <a:spcBef>
                <a:spcPct val="20000"/>
              </a:spcBef>
            </a:pPr>
            <a:r>
              <a:rPr lang="en-AU" sz="2700" b="1" dirty="0">
                <a:solidFill>
                  <a:schemeClr val="bg1"/>
                </a:solidFill>
                <a:latin typeface="+mn-lt"/>
                <a:ea typeface="Segoe UI" charset="0"/>
                <a:cs typeface="Arial"/>
              </a:rPr>
              <a:t>Thank You and Questions</a:t>
            </a:r>
          </a:p>
        </p:txBody>
      </p:sp>
      <p:sp>
        <p:nvSpPr>
          <p:cNvPr id="6" name="Rectangle 5"/>
          <p:cNvSpPr/>
          <p:nvPr userDrawn="1"/>
        </p:nvSpPr>
        <p:spPr>
          <a:xfrm>
            <a:off x="2" y="685225"/>
            <a:ext cx="2977273" cy="18649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350">
              <a:solidFill>
                <a:prstClr val="white"/>
              </a:solidFill>
              <a:cs typeface="Arial"/>
            </a:endParaRPr>
          </a:p>
        </p:txBody>
      </p:sp>
      <p:sp>
        <p:nvSpPr>
          <p:cNvPr id="30" name="Text Placeholder 29"/>
          <p:cNvSpPr>
            <a:spLocks noGrp="1"/>
          </p:cNvSpPr>
          <p:nvPr>
            <p:ph type="body" sz="quarter" idx="10" hasCustomPrompt="1"/>
          </p:nvPr>
        </p:nvSpPr>
        <p:spPr>
          <a:xfrm>
            <a:off x="3391319" y="1865312"/>
            <a:ext cx="7964599" cy="346541"/>
          </a:xfrm>
          <a:prstGeom prst="rect">
            <a:avLst/>
          </a:prstGeom>
        </p:spPr>
        <p:txBody>
          <a:bodyPr lIns="0" tIns="0" rIns="0" bIns="0"/>
          <a:lstStyle>
            <a:lvl1pPr marL="0" indent="0">
              <a:buFontTx/>
              <a:buNone/>
              <a:defRPr lang="en-US" sz="2000" kern="1200" dirty="0" smtClean="0">
                <a:solidFill>
                  <a:schemeClr val="bg1"/>
                </a:solidFill>
                <a:latin typeface="+mn-lt"/>
                <a:ea typeface="ＭＳ Ｐゴシック" charset="0"/>
                <a:cs typeface="Arial"/>
              </a:defRPr>
            </a:lvl1pPr>
            <a:lvl2pPr marL="457200" indent="0">
              <a:buFontTx/>
              <a:buNone/>
              <a:defRPr lang="en-US" sz="2000" kern="1200" dirty="0" smtClean="0">
                <a:solidFill>
                  <a:schemeClr val="bg1"/>
                </a:solidFill>
                <a:latin typeface="+mn-lt"/>
                <a:ea typeface="ＭＳ Ｐゴシック" charset="0"/>
                <a:cs typeface="Arial"/>
              </a:defRPr>
            </a:lvl2pPr>
            <a:lvl3pPr marL="914400" indent="0">
              <a:buFontTx/>
              <a:buNone/>
              <a:defRPr lang="en-US" sz="2000" kern="1200" dirty="0" smtClean="0">
                <a:solidFill>
                  <a:schemeClr val="bg1"/>
                </a:solidFill>
                <a:latin typeface="+mn-lt"/>
                <a:ea typeface="ＭＳ Ｐゴシック" charset="0"/>
                <a:cs typeface="Arial"/>
              </a:defRPr>
            </a:lvl3pPr>
            <a:lvl4pPr marL="1371600" indent="0">
              <a:buFontTx/>
              <a:buNone/>
              <a:defRPr lang="en-US" sz="2000" kern="1200" dirty="0" smtClean="0">
                <a:solidFill>
                  <a:schemeClr val="bg1"/>
                </a:solidFill>
                <a:latin typeface="+mn-lt"/>
                <a:ea typeface="ＭＳ Ｐゴシック" charset="0"/>
                <a:cs typeface="Arial"/>
              </a:defRPr>
            </a:lvl4pPr>
            <a:lvl5pPr marL="1828800" indent="0">
              <a:buFontTx/>
              <a:buNone/>
              <a:defRPr lang="en-US" sz="2000" kern="1200" dirty="0">
                <a:solidFill>
                  <a:schemeClr val="bg1"/>
                </a:solidFill>
                <a:latin typeface="+mn-lt"/>
                <a:ea typeface="ＭＳ Ｐゴシック" charset="0"/>
                <a:cs typeface="Arial"/>
              </a:defRPr>
            </a:lvl5pPr>
          </a:lstStyle>
          <a:p>
            <a:pPr lvl="0"/>
            <a:r>
              <a:rPr lang="en-US" dirty="0"/>
              <a:t>Email: email</a:t>
            </a:r>
          </a:p>
        </p:txBody>
      </p:sp>
      <p:sp>
        <p:nvSpPr>
          <p:cNvPr id="31" name="Title 4"/>
          <p:cNvSpPr>
            <a:spLocks noGrp="1"/>
          </p:cNvSpPr>
          <p:nvPr>
            <p:ph type="title" hasCustomPrompt="1"/>
          </p:nvPr>
        </p:nvSpPr>
        <p:spPr>
          <a:xfrm>
            <a:off x="420624" y="42394"/>
            <a:ext cx="10547350" cy="531346"/>
          </a:xfrm>
          <a:prstGeom prst="rect">
            <a:avLst/>
          </a:prstGeom>
          <a:noFill/>
        </p:spPr>
        <p:txBody>
          <a:bodyPr lIns="91440" tIns="45720" rIns="91440" bIns="45720"/>
          <a:lstStyle>
            <a:lvl1pPr>
              <a:defRPr>
                <a:solidFill>
                  <a:schemeClr val="accent6">
                    <a:lumMod val="50000"/>
                  </a:schemeClr>
                </a:solidFill>
              </a:defRPr>
            </a:lvl1pPr>
          </a:lstStyle>
          <a:p>
            <a:r>
              <a:rPr lang="en-US" dirty="0"/>
              <a:t>Engage with ICANN</a:t>
            </a:r>
          </a:p>
        </p:txBody>
      </p:sp>
      <p:pic>
        <p:nvPicPr>
          <p:cNvPr id="32" name="Picture 31" descr="ICANN_Logo_W.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7392" y="856105"/>
            <a:ext cx="1962493" cy="1523172"/>
          </a:xfrm>
          <a:prstGeom prst="rect">
            <a:avLst/>
          </a:prstGeom>
        </p:spPr>
      </p:pic>
      <p:grpSp>
        <p:nvGrpSpPr>
          <p:cNvPr id="54" name="Group 53"/>
          <p:cNvGrpSpPr/>
          <p:nvPr userDrawn="1"/>
        </p:nvGrpSpPr>
        <p:grpSpPr>
          <a:xfrm>
            <a:off x="3402135" y="4228306"/>
            <a:ext cx="3416667" cy="365760"/>
            <a:chOff x="5325979" y="4715893"/>
            <a:chExt cx="3416667" cy="365760"/>
          </a:xfrm>
        </p:grpSpPr>
        <p:sp>
          <p:nvSpPr>
            <p:cNvPr id="55" name="Text Placeholder 32"/>
            <p:cNvSpPr txBox="1">
              <a:spLocks/>
            </p:cNvSpPr>
            <p:nvPr/>
          </p:nvSpPr>
          <p:spPr>
            <a:xfrm>
              <a:off x="5793339" y="4734885"/>
              <a:ext cx="2949307" cy="339725"/>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a:spcBef>
                  <a:spcPct val="20000"/>
                </a:spcBef>
                <a:buNone/>
                <a:defRPr/>
              </a:pPr>
              <a:r>
                <a:rPr lang="en-US" sz="1400" dirty="0" err="1">
                  <a:solidFill>
                    <a:srgbClr val="0A304B"/>
                  </a:solidFill>
                  <a:latin typeface="+mn-lt"/>
                  <a:ea typeface="Segoe UI" panose="020B0502040204020203" pitchFamily="34" charset="0"/>
                  <a:cs typeface="Arial"/>
                  <a:hlinkClick r:id="rId3"/>
                </a:rPr>
                <a:t>flickr.com</a:t>
              </a:r>
              <a:r>
                <a:rPr lang="en-US" sz="1400" dirty="0">
                  <a:solidFill>
                    <a:srgbClr val="0A304B"/>
                  </a:solidFill>
                  <a:latin typeface="+mn-lt"/>
                  <a:ea typeface="Segoe UI" panose="020B0502040204020203" pitchFamily="34" charset="0"/>
                  <a:cs typeface="Arial"/>
                  <a:hlinkClick r:id="rId3"/>
                </a:rPr>
                <a:t>/</a:t>
              </a:r>
              <a:r>
                <a:rPr lang="en-US" sz="1400" dirty="0" err="1">
                  <a:solidFill>
                    <a:srgbClr val="0A304B"/>
                  </a:solidFill>
                  <a:latin typeface="+mn-lt"/>
                  <a:ea typeface="Segoe UI" panose="020B0502040204020203" pitchFamily="34" charset="0"/>
                  <a:cs typeface="Arial"/>
                  <a:hlinkClick r:id="rId3"/>
                </a:rPr>
                <a:t>icann</a:t>
              </a:r>
              <a:endParaRPr lang="en-US" sz="1400" dirty="0">
                <a:solidFill>
                  <a:srgbClr val="0A304B"/>
                </a:solidFill>
                <a:latin typeface="+mn-lt"/>
                <a:ea typeface="Segoe UI" panose="020B0502040204020203" pitchFamily="34" charset="0"/>
                <a:cs typeface="Arial"/>
              </a:endParaRPr>
            </a:p>
          </p:txBody>
        </p:sp>
        <p:pic>
          <p:nvPicPr>
            <p:cNvPr id="56" name="Picture 55" descr="1420947842_social_style_3_flikr-128.png">
              <a:hlinkClick r:id="rId4" action="ppaction://hlinkfile"/>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25979" y="4715893"/>
              <a:ext cx="365760" cy="365760"/>
            </a:xfrm>
            <a:prstGeom prst="rect">
              <a:avLst/>
            </a:prstGeom>
          </p:spPr>
        </p:pic>
      </p:grpSp>
      <p:grpSp>
        <p:nvGrpSpPr>
          <p:cNvPr id="57" name="Group 56"/>
          <p:cNvGrpSpPr/>
          <p:nvPr userDrawn="1"/>
        </p:nvGrpSpPr>
        <p:grpSpPr>
          <a:xfrm>
            <a:off x="3402135" y="4726326"/>
            <a:ext cx="3636602" cy="365760"/>
            <a:chOff x="1235726" y="5571713"/>
            <a:chExt cx="3636602" cy="365760"/>
          </a:xfrm>
        </p:grpSpPr>
        <p:sp>
          <p:nvSpPr>
            <p:cNvPr id="58" name="Text Placeholder 32"/>
            <p:cNvSpPr txBox="1">
              <a:spLocks/>
            </p:cNvSpPr>
            <p:nvPr/>
          </p:nvSpPr>
          <p:spPr>
            <a:xfrm>
              <a:off x="1703086" y="5592033"/>
              <a:ext cx="3169242" cy="339725"/>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a:spcBef>
                  <a:spcPct val="20000"/>
                </a:spcBef>
                <a:buNone/>
                <a:defRPr/>
              </a:pPr>
              <a:r>
                <a:rPr lang="en-US" sz="1400" dirty="0" err="1">
                  <a:solidFill>
                    <a:srgbClr val="0A304B"/>
                  </a:solidFill>
                  <a:latin typeface="+mn-lt"/>
                  <a:ea typeface="Segoe UI" panose="020B0502040204020203" pitchFamily="34" charset="0"/>
                  <a:cs typeface="Arial"/>
                  <a:hlinkClick r:id="rId6"/>
                </a:rPr>
                <a:t>linkedin</a:t>
              </a:r>
              <a:r>
                <a:rPr lang="en-US" sz="1400" dirty="0">
                  <a:solidFill>
                    <a:srgbClr val="0A304B"/>
                  </a:solidFill>
                  <a:latin typeface="+mn-lt"/>
                  <a:ea typeface="Segoe UI" panose="020B0502040204020203" pitchFamily="34" charset="0"/>
                  <a:cs typeface="Arial"/>
                  <a:hlinkClick r:id="rId6"/>
                </a:rPr>
                <a:t>/company/</a:t>
              </a:r>
              <a:r>
                <a:rPr lang="en-US" sz="1400" dirty="0" err="1">
                  <a:solidFill>
                    <a:srgbClr val="0A304B"/>
                  </a:solidFill>
                  <a:latin typeface="+mn-lt"/>
                  <a:ea typeface="Segoe UI" panose="020B0502040204020203" pitchFamily="34" charset="0"/>
                  <a:cs typeface="Arial"/>
                  <a:hlinkClick r:id="rId6"/>
                </a:rPr>
                <a:t>icann</a:t>
              </a:r>
              <a:endParaRPr lang="en-US" sz="1400" dirty="0">
                <a:solidFill>
                  <a:srgbClr val="0A304B"/>
                </a:solidFill>
                <a:latin typeface="+mn-lt"/>
                <a:ea typeface="Segoe UI" panose="020B0502040204020203" pitchFamily="34" charset="0"/>
                <a:cs typeface="Arial"/>
              </a:endParaRPr>
            </a:p>
          </p:txBody>
        </p:sp>
        <p:pic>
          <p:nvPicPr>
            <p:cNvPr id="59" name="Picture 58" descr="1420948164_social_style_3_in-128.png">
              <a:hlinkClick r:id="rId7" action="ppaction://hlinkfile"/>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35726" y="5571713"/>
              <a:ext cx="365760" cy="365760"/>
            </a:xfrm>
            <a:prstGeom prst="rect">
              <a:avLst/>
            </a:prstGeom>
          </p:spPr>
        </p:pic>
      </p:grpSp>
      <p:grpSp>
        <p:nvGrpSpPr>
          <p:cNvPr id="60" name="Group 59"/>
          <p:cNvGrpSpPr/>
          <p:nvPr userDrawn="1"/>
        </p:nvGrpSpPr>
        <p:grpSpPr>
          <a:xfrm>
            <a:off x="3402135" y="2734246"/>
            <a:ext cx="2809587" cy="365760"/>
            <a:chOff x="1235726" y="3073176"/>
            <a:chExt cx="2809587" cy="365760"/>
          </a:xfrm>
        </p:grpSpPr>
        <p:sp>
          <p:nvSpPr>
            <p:cNvPr id="61" name="Text Placeholder 32"/>
            <p:cNvSpPr txBox="1">
              <a:spLocks/>
            </p:cNvSpPr>
            <p:nvPr/>
          </p:nvSpPr>
          <p:spPr>
            <a:xfrm>
              <a:off x="1703087" y="3093496"/>
              <a:ext cx="2342226" cy="339725"/>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a:spcBef>
                  <a:spcPct val="20000"/>
                </a:spcBef>
                <a:buNone/>
                <a:defRPr/>
              </a:pPr>
              <a:r>
                <a:rPr lang="en-US" sz="1400" dirty="0">
                  <a:solidFill>
                    <a:srgbClr val="0A304B"/>
                  </a:solidFill>
                  <a:latin typeface="+mn-lt"/>
                  <a:ea typeface="Segoe UI" panose="020B0502040204020203" pitchFamily="34" charset="0"/>
                  <a:cs typeface="Arial"/>
                  <a:hlinkClick r:id="rId9"/>
                </a:rPr>
                <a:t>@icann</a:t>
              </a:r>
              <a:endParaRPr lang="en-US" sz="1400" dirty="0">
                <a:solidFill>
                  <a:srgbClr val="0A304B"/>
                </a:solidFill>
                <a:latin typeface="+mn-lt"/>
                <a:ea typeface="Segoe UI" panose="020B0502040204020203" pitchFamily="34" charset="0"/>
                <a:cs typeface="Arial"/>
              </a:endParaRPr>
            </a:p>
          </p:txBody>
        </p:sp>
        <p:pic>
          <p:nvPicPr>
            <p:cNvPr id="62" name="Picture 61" descr="1420948433_social_style_3_twiter-128.png">
              <a:hlinkClick r:id="rId10" action="ppaction://hlinkfile"/>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235726" y="3073176"/>
              <a:ext cx="365760" cy="365760"/>
            </a:xfrm>
            <a:prstGeom prst="rect">
              <a:avLst/>
            </a:prstGeom>
          </p:spPr>
        </p:pic>
      </p:grpSp>
      <p:grpSp>
        <p:nvGrpSpPr>
          <p:cNvPr id="63" name="Group 62"/>
          <p:cNvGrpSpPr/>
          <p:nvPr userDrawn="1"/>
        </p:nvGrpSpPr>
        <p:grpSpPr>
          <a:xfrm>
            <a:off x="3402135" y="3232266"/>
            <a:ext cx="3730320" cy="365760"/>
            <a:chOff x="1235727" y="3892739"/>
            <a:chExt cx="3730320" cy="365760"/>
          </a:xfrm>
        </p:grpSpPr>
        <p:sp>
          <p:nvSpPr>
            <p:cNvPr id="64" name="Text Placeholder 32"/>
            <p:cNvSpPr txBox="1">
              <a:spLocks/>
            </p:cNvSpPr>
            <p:nvPr/>
          </p:nvSpPr>
          <p:spPr>
            <a:xfrm>
              <a:off x="1703086" y="3913059"/>
              <a:ext cx="3262961" cy="339725"/>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a:spcBef>
                  <a:spcPct val="20000"/>
                </a:spcBef>
                <a:buNone/>
                <a:defRPr/>
              </a:pPr>
              <a:r>
                <a:rPr lang="en-US" sz="1400" dirty="0">
                  <a:solidFill>
                    <a:srgbClr val="0A304B"/>
                  </a:solidFill>
                  <a:latin typeface="+mn-lt"/>
                  <a:ea typeface="Segoe UI" panose="020B0502040204020203" pitchFamily="34" charset="0"/>
                  <a:cs typeface="Arial"/>
                  <a:hlinkClick r:id="rId12"/>
                </a:rPr>
                <a:t>facebook.com/</a:t>
              </a:r>
              <a:r>
                <a:rPr lang="en-US" sz="1400" dirty="0" err="1">
                  <a:solidFill>
                    <a:srgbClr val="0A304B"/>
                  </a:solidFill>
                  <a:latin typeface="+mn-lt"/>
                  <a:ea typeface="Segoe UI" panose="020B0502040204020203" pitchFamily="34" charset="0"/>
                  <a:cs typeface="Arial"/>
                  <a:hlinkClick r:id="rId12"/>
                </a:rPr>
                <a:t>icannorg</a:t>
              </a:r>
              <a:r>
                <a:rPr lang="en-US" sz="1400" dirty="0">
                  <a:solidFill>
                    <a:srgbClr val="0A304B"/>
                  </a:solidFill>
                  <a:latin typeface="+mn-lt"/>
                  <a:ea typeface="Segoe UI" panose="020B0502040204020203" pitchFamily="34" charset="0"/>
                  <a:cs typeface="Arial"/>
                  <a:hlinkClick r:id="rId12"/>
                </a:rPr>
                <a:t> </a:t>
              </a:r>
              <a:endParaRPr lang="en-US" sz="1400" dirty="0">
                <a:solidFill>
                  <a:srgbClr val="0A304B"/>
                </a:solidFill>
                <a:latin typeface="+mn-lt"/>
                <a:ea typeface="Segoe UI" panose="020B0502040204020203" pitchFamily="34" charset="0"/>
                <a:cs typeface="Arial"/>
              </a:endParaRPr>
            </a:p>
          </p:txBody>
        </p:sp>
        <p:pic>
          <p:nvPicPr>
            <p:cNvPr id="65" name="Picture 64" descr="1420948141_social_style_3_facebook-128.png">
              <a:hlinkClick r:id="rId13" action="ppaction://hlinkfile"/>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235727" y="3892739"/>
              <a:ext cx="365760" cy="365760"/>
            </a:xfrm>
            <a:prstGeom prst="rect">
              <a:avLst/>
            </a:prstGeom>
          </p:spPr>
        </p:pic>
      </p:grpSp>
      <p:grpSp>
        <p:nvGrpSpPr>
          <p:cNvPr id="66" name="Group 65"/>
          <p:cNvGrpSpPr/>
          <p:nvPr userDrawn="1"/>
        </p:nvGrpSpPr>
        <p:grpSpPr>
          <a:xfrm>
            <a:off x="3402135" y="3730286"/>
            <a:ext cx="3636602" cy="365760"/>
            <a:chOff x="1235726" y="4721075"/>
            <a:chExt cx="3636602" cy="365760"/>
          </a:xfrm>
        </p:grpSpPr>
        <p:pic>
          <p:nvPicPr>
            <p:cNvPr id="67" name="Picture 66" descr="1420948149_social_style_3_youtube-128.png">
              <a:hlinkClick r:id="rId15" action="ppaction://hlinkfile"/>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235726" y="4721075"/>
              <a:ext cx="365760" cy="365760"/>
            </a:xfrm>
            <a:prstGeom prst="rect">
              <a:avLst/>
            </a:prstGeom>
          </p:spPr>
        </p:pic>
        <p:sp>
          <p:nvSpPr>
            <p:cNvPr id="68" name="Text Placeholder 32"/>
            <p:cNvSpPr txBox="1">
              <a:spLocks/>
            </p:cNvSpPr>
            <p:nvPr/>
          </p:nvSpPr>
          <p:spPr>
            <a:xfrm>
              <a:off x="1703086" y="4734885"/>
              <a:ext cx="3169242" cy="339725"/>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a:spcBef>
                  <a:spcPct val="20000"/>
                </a:spcBef>
                <a:buNone/>
                <a:defRPr/>
              </a:pPr>
              <a:r>
                <a:rPr lang="en-US" sz="1400" dirty="0">
                  <a:solidFill>
                    <a:srgbClr val="0A304B"/>
                  </a:solidFill>
                  <a:latin typeface="+mn-lt"/>
                  <a:ea typeface="Segoe UI" panose="020B0502040204020203" pitchFamily="34" charset="0"/>
                  <a:cs typeface="Arial"/>
                  <a:hlinkClick r:id="rId17"/>
                </a:rPr>
                <a:t>youtube.com/</a:t>
              </a:r>
              <a:r>
                <a:rPr lang="en-US" sz="1400" dirty="0" err="1">
                  <a:solidFill>
                    <a:srgbClr val="0A304B"/>
                  </a:solidFill>
                  <a:latin typeface="+mn-lt"/>
                  <a:ea typeface="Segoe UI" panose="020B0502040204020203" pitchFamily="34" charset="0"/>
                  <a:cs typeface="Arial"/>
                  <a:hlinkClick r:id="rId17"/>
                </a:rPr>
                <a:t>icannnews</a:t>
              </a:r>
              <a:endParaRPr lang="en-US" sz="1400" dirty="0">
                <a:solidFill>
                  <a:srgbClr val="0A304B"/>
                </a:solidFill>
                <a:latin typeface="+mn-lt"/>
                <a:ea typeface="Segoe UI" panose="020B0502040204020203" pitchFamily="34" charset="0"/>
                <a:cs typeface="Arial"/>
              </a:endParaRPr>
            </a:p>
          </p:txBody>
        </p:sp>
      </p:grpSp>
      <p:grpSp>
        <p:nvGrpSpPr>
          <p:cNvPr id="69" name="Group 68"/>
          <p:cNvGrpSpPr/>
          <p:nvPr userDrawn="1"/>
        </p:nvGrpSpPr>
        <p:grpSpPr>
          <a:xfrm>
            <a:off x="3402135" y="5722367"/>
            <a:ext cx="2586167" cy="365760"/>
            <a:chOff x="5325979" y="3073176"/>
            <a:chExt cx="2586167" cy="365760"/>
          </a:xfrm>
        </p:grpSpPr>
        <p:sp>
          <p:nvSpPr>
            <p:cNvPr id="70" name="Text Placeholder 32"/>
            <p:cNvSpPr txBox="1">
              <a:spLocks/>
            </p:cNvSpPr>
            <p:nvPr/>
          </p:nvSpPr>
          <p:spPr>
            <a:xfrm>
              <a:off x="5793339" y="3093496"/>
              <a:ext cx="2118807" cy="339725"/>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a:spcBef>
                  <a:spcPct val="20000"/>
                </a:spcBef>
                <a:buNone/>
                <a:defRPr/>
              </a:pPr>
              <a:r>
                <a:rPr lang="en-US" sz="1400" dirty="0" err="1">
                  <a:solidFill>
                    <a:srgbClr val="0A304B"/>
                  </a:solidFill>
                  <a:latin typeface="+mn-lt"/>
                  <a:ea typeface="Segoe UI" panose="020B0502040204020203" pitchFamily="34" charset="0"/>
                  <a:cs typeface="Arial"/>
                  <a:hlinkClick r:id="rId18"/>
                </a:rPr>
                <a:t>soundcloud</a:t>
              </a:r>
              <a:r>
                <a:rPr lang="en-US" sz="1400" dirty="0">
                  <a:solidFill>
                    <a:srgbClr val="0A304B"/>
                  </a:solidFill>
                  <a:latin typeface="+mn-lt"/>
                  <a:ea typeface="Segoe UI" panose="020B0502040204020203" pitchFamily="34" charset="0"/>
                  <a:cs typeface="Arial"/>
                  <a:hlinkClick r:id="rId18"/>
                </a:rPr>
                <a:t>/</a:t>
              </a:r>
              <a:r>
                <a:rPr lang="en-US" sz="1400" dirty="0" err="1">
                  <a:solidFill>
                    <a:srgbClr val="0A304B"/>
                  </a:solidFill>
                  <a:latin typeface="+mn-lt"/>
                  <a:ea typeface="Segoe UI" panose="020B0502040204020203" pitchFamily="34" charset="0"/>
                  <a:cs typeface="Arial"/>
                  <a:hlinkClick r:id="rId18"/>
                </a:rPr>
                <a:t>icann</a:t>
              </a:r>
              <a:endParaRPr lang="en-US" sz="1400" dirty="0">
                <a:solidFill>
                  <a:srgbClr val="0A304B"/>
                </a:solidFill>
                <a:latin typeface="+mn-lt"/>
                <a:ea typeface="Segoe UI" panose="020B0502040204020203" pitchFamily="34" charset="0"/>
                <a:cs typeface="Arial"/>
              </a:endParaRPr>
            </a:p>
          </p:txBody>
        </p:sp>
        <p:pic>
          <p:nvPicPr>
            <p:cNvPr id="71" name="Picture 7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325979" y="3073176"/>
              <a:ext cx="365760" cy="365760"/>
            </a:xfrm>
            <a:prstGeom prst="rect">
              <a:avLst/>
            </a:prstGeom>
          </p:spPr>
        </p:pic>
      </p:grpSp>
      <p:grpSp>
        <p:nvGrpSpPr>
          <p:cNvPr id="72" name="Group 71"/>
          <p:cNvGrpSpPr/>
          <p:nvPr userDrawn="1"/>
        </p:nvGrpSpPr>
        <p:grpSpPr>
          <a:xfrm>
            <a:off x="3402135" y="5224346"/>
            <a:ext cx="3416667" cy="365760"/>
            <a:chOff x="5325979" y="5571713"/>
            <a:chExt cx="3416667" cy="365760"/>
          </a:xfrm>
        </p:grpSpPr>
        <p:sp>
          <p:nvSpPr>
            <p:cNvPr id="73" name="Text Placeholder 32"/>
            <p:cNvSpPr txBox="1">
              <a:spLocks/>
            </p:cNvSpPr>
            <p:nvPr/>
          </p:nvSpPr>
          <p:spPr>
            <a:xfrm>
              <a:off x="5793339" y="5592033"/>
              <a:ext cx="2949307" cy="339725"/>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457082">
                <a:spcBef>
                  <a:spcPct val="20000"/>
                </a:spcBef>
                <a:buNone/>
                <a:defRPr/>
              </a:pPr>
              <a:r>
                <a:rPr lang="en-US" sz="1400" dirty="0" err="1">
                  <a:solidFill>
                    <a:srgbClr val="0A304B"/>
                  </a:solidFill>
                  <a:latin typeface="+mn-lt"/>
                  <a:ea typeface="Segoe UI" panose="020B0502040204020203" pitchFamily="34" charset="0"/>
                  <a:cs typeface="Arial"/>
                  <a:hlinkClick r:id="rId20"/>
                </a:rPr>
                <a:t>slideshare</a:t>
              </a:r>
              <a:r>
                <a:rPr lang="en-US" sz="1400" dirty="0">
                  <a:solidFill>
                    <a:srgbClr val="0A304B"/>
                  </a:solidFill>
                  <a:latin typeface="+mn-lt"/>
                  <a:ea typeface="Segoe UI" panose="020B0502040204020203" pitchFamily="34" charset="0"/>
                  <a:cs typeface="Arial"/>
                  <a:hlinkClick r:id="rId20"/>
                </a:rPr>
                <a:t>/</a:t>
              </a:r>
              <a:r>
                <a:rPr lang="en-US" sz="1400" dirty="0" err="1">
                  <a:solidFill>
                    <a:srgbClr val="0A304B"/>
                  </a:solidFill>
                  <a:latin typeface="+mn-lt"/>
                  <a:ea typeface="Segoe UI" panose="020B0502040204020203" pitchFamily="34" charset="0"/>
                  <a:cs typeface="Arial"/>
                  <a:hlinkClick r:id="rId20"/>
                </a:rPr>
                <a:t>icannpresentations</a:t>
              </a:r>
              <a:endParaRPr lang="en-US" sz="1400" dirty="0">
                <a:solidFill>
                  <a:srgbClr val="0A304B"/>
                </a:solidFill>
                <a:latin typeface="+mn-lt"/>
                <a:ea typeface="Segoe UI" panose="020B0502040204020203" pitchFamily="34" charset="0"/>
                <a:cs typeface="Arial"/>
              </a:endParaRPr>
            </a:p>
          </p:txBody>
        </p:sp>
        <p:pic>
          <p:nvPicPr>
            <p:cNvPr id="74" name="Picture 73" descr="1420948164_social_style_3_in-128.png">
              <a:hlinkClick r:id="rId7" action="ppaction://hlinkfile"/>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25979" y="5571713"/>
              <a:ext cx="365760" cy="365760"/>
            </a:xfrm>
            <a:prstGeom prst="rect">
              <a:avLst/>
            </a:prstGeom>
          </p:spPr>
        </p:pic>
      </p:grpSp>
    </p:spTree>
    <p:extLst>
      <p:ext uri="{BB962C8B-B14F-4D97-AF65-F5344CB8AC3E}">
        <p14:creationId xmlns:p14="http://schemas.microsoft.com/office/powerpoint/2010/main" val="5972573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gage with ICANN Blue">
    <p:spTree>
      <p:nvGrpSpPr>
        <p:cNvPr id="1" name=""/>
        <p:cNvGrpSpPr/>
        <p:nvPr/>
      </p:nvGrpSpPr>
      <p:grpSpPr>
        <a:xfrm>
          <a:off x="0" y="0"/>
          <a:ext cx="0" cy="0"/>
          <a:chOff x="0" y="0"/>
          <a:chExt cx="0" cy="0"/>
        </a:xfrm>
      </p:grpSpPr>
      <p:sp>
        <p:nvSpPr>
          <p:cNvPr id="29" name="Rectangle 28"/>
          <p:cNvSpPr/>
          <p:nvPr userDrawn="1"/>
        </p:nvSpPr>
        <p:spPr>
          <a:xfrm>
            <a:off x="0" y="0"/>
            <a:ext cx="12192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0" name="Text Placeholder 32"/>
          <p:cNvSpPr txBox="1">
            <a:spLocks/>
          </p:cNvSpPr>
          <p:nvPr userDrawn="1"/>
        </p:nvSpPr>
        <p:spPr bwMode="auto">
          <a:xfrm>
            <a:off x="2921748" y="2425013"/>
            <a:ext cx="8440953" cy="3470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defTabSz="685800">
              <a:defRPr>
                <a:solidFill>
                  <a:schemeClr val="tx1"/>
                </a:solidFill>
                <a:latin typeface="Calibri" charset="0"/>
                <a:ea typeface="ＭＳ Ｐゴシック" charset="0"/>
              </a:defRPr>
            </a:lvl1pPr>
            <a:lvl2pPr marL="514350" indent="-171450" defTabSz="685800">
              <a:defRPr>
                <a:solidFill>
                  <a:schemeClr val="tx1"/>
                </a:solidFill>
                <a:latin typeface="Calibri" charset="0"/>
                <a:ea typeface="ＭＳ Ｐゴシック" charset="0"/>
              </a:defRPr>
            </a:lvl2pPr>
            <a:lvl3pPr marL="857250" indent="-171450" defTabSz="685800">
              <a:defRPr>
                <a:solidFill>
                  <a:schemeClr val="tx1"/>
                </a:solidFill>
                <a:latin typeface="Calibri" charset="0"/>
                <a:ea typeface="ＭＳ Ｐゴシック" charset="0"/>
              </a:defRPr>
            </a:lvl3pPr>
            <a:lvl4pPr marL="1200150" indent="-171450" defTabSz="685800">
              <a:defRPr>
                <a:solidFill>
                  <a:schemeClr val="tx1"/>
                </a:solidFill>
                <a:latin typeface="Calibri" charset="0"/>
                <a:ea typeface="ＭＳ Ｐゴシック" charset="0"/>
              </a:defRPr>
            </a:lvl4pPr>
            <a:lvl5pPr marL="1543050" indent="-171450" defTabSz="685800">
              <a:defRPr>
                <a:solidFill>
                  <a:schemeClr val="tx1"/>
                </a:solidFill>
                <a:latin typeface="Calibri" charset="0"/>
                <a:ea typeface="ＭＳ Ｐゴシック" charset="0"/>
              </a:defRPr>
            </a:lvl5pPr>
            <a:lvl6pPr marL="2000250" indent="-171450" defTabSz="685800" fontAlgn="base">
              <a:spcBef>
                <a:spcPct val="0"/>
              </a:spcBef>
              <a:spcAft>
                <a:spcPct val="0"/>
              </a:spcAft>
              <a:defRPr>
                <a:solidFill>
                  <a:schemeClr val="tx1"/>
                </a:solidFill>
                <a:latin typeface="Calibri" charset="0"/>
                <a:ea typeface="ＭＳ Ｐゴシック" charset="0"/>
              </a:defRPr>
            </a:lvl6pPr>
            <a:lvl7pPr marL="2457450" indent="-171450" defTabSz="685800" fontAlgn="base">
              <a:spcBef>
                <a:spcPct val="0"/>
              </a:spcBef>
              <a:spcAft>
                <a:spcPct val="0"/>
              </a:spcAft>
              <a:defRPr>
                <a:solidFill>
                  <a:schemeClr val="tx1"/>
                </a:solidFill>
                <a:latin typeface="Calibri" charset="0"/>
                <a:ea typeface="ＭＳ Ｐゴシック" charset="0"/>
              </a:defRPr>
            </a:lvl7pPr>
            <a:lvl8pPr marL="2914650" indent="-171450" defTabSz="685800" fontAlgn="base">
              <a:spcBef>
                <a:spcPct val="0"/>
              </a:spcBef>
              <a:spcAft>
                <a:spcPct val="0"/>
              </a:spcAft>
              <a:defRPr>
                <a:solidFill>
                  <a:schemeClr val="tx1"/>
                </a:solidFill>
                <a:latin typeface="Calibri" charset="0"/>
                <a:ea typeface="ＭＳ Ｐゴシック" charset="0"/>
              </a:defRPr>
            </a:lvl8pPr>
            <a:lvl9pPr marL="3371850" indent="-171450" defTabSz="685800" fontAlgn="base">
              <a:spcBef>
                <a:spcPct val="0"/>
              </a:spcBef>
              <a:spcAft>
                <a:spcPct val="0"/>
              </a:spcAft>
              <a:defRPr>
                <a:solidFill>
                  <a:schemeClr val="tx1"/>
                </a:solidFill>
                <a:latin typeface="Calibri" charset="0"/>
                <a:ea typeface="ＭＳ Ｐゴシック" charset="0"/>
              </a:defRPr>
            </a:lvl9pPr>
          </a:lstStyle>
          <a:p>
            <a:r>
              <a:rPr lang="en-US" sz="1500" dirty="0">
                <a:solidFill>
                  <a:schemeClr val="bg1"/>
                </a:solidFill>
                <a:latin typeface="+mn-lt"/>
                <a:cs typeface="Arial"/>
              </a:rPr>
              <a:t>Visit us at </a:t>
            </a:r>
            <a:r>
              <a:rPr lang="en-US" sz="1500" b="1" dirty="0" err="1">
                <a:solidFill>
                  <a:schemeClr val="bg1"/>
                </a:solidFill>
                <a:latin typeface="+mn-lt"/>
                <a:cs typeface="Arial"/>
              </a:rPr>
              <a:t>icann.org</a:t>
            </a:r>
            <a:endParaRPr lang="en-US" sz="1500" b="1" dirty="0">
              <a:solidFill>
                <a:schemeClr val="bg1"/>
              </a:solidFill>
              <a:latin typeface="+mn-lt"/>
              <a:cs typeface="Arial"/>
            </a:endParaRPr>
          </a:p>
        </p:txBody>
      </p:sp>
      <p:sp>
        <p:nvSpPr>
          <p:cNvPr id="31" name="Text Placeholder 33"/>
          <p:cNvSpPr txBox="1">
            <a:spLocks/>
          </p:cNvSpPr>
          <p:nvPr userDrawn="1"/>
        </p:nvSpPr>
        <p:spPr bwMode="auto">
          <a:xfrm>
            <a:off x="498950" y="862602"/>
            <a:ext cx="9870957" cy="3931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defTabSz="455613">
              <a:defRPr>
                <a:solidFill>
                  <a:schemeClr val="tx1"/>
                </a:solidFill>
                <a:latin typeface="Calibri" charset="0"/>
                <a:ea typeface="ＭＳ Ｐゴシック" charset="0"/>
              </a:defRPr>
            </a:lvl1pPr>
            <a:lvl2pPr marL="514350" indent="-171450" defTabSz="455613">
              <a:defRPr>
                <a:solidFill>
                  <a:schemeClr val="tx1"/>
                </a:solidFill>
                <a:latin typeface="Calibri" charset="0"/>
                <a:ea typeface="ＭＳ Ｐゴシック" charset="0"/>
              </a:defRPr>
            </a:lvl2pPr>
            <a:lvl3pPr marL="857250" indent="-171450" defTabSz="455613">
              <a:defRPr>
                <a:solidFill>
                  <a:schemeClr val="tx1"/>
                </a:solidFill>
                <a:latin typeface="Calibri" charset="0"/>
                <a:ea typeface="ＭＳ Ｐゴシック" charset="0"/>
              </a:defRPr>
            </a:lvl3pPr>
            <a:lvl4pPr marL="1200150" indent="-171450" defTabSz="455613">
              <a:defRPr>
                <a:solidFill>
                  <a:schemeClr val="tx1"/>
                </a:solidFill>
                <a:latin typeface="Calibri" charset="0"/>
                <a:ea typeface="ＭＳ Ｐゴシック" charset="0"/>
              </a:defRPr>
            </a:lvl4pPr>
            <a:lvl5pPr marL="1543050" indent="-171450" defTabSz="455613">
              <a:defRPr>
                <a:solidFill>
                  <a:schemeClr val="tx1"/>
                </a:solidFill>
                <a:latin typeface="Calibri" charset="0"/>
                <a:ea typeface="ＭＳ Ｐゴシック" charset="0"/>
              </a:defRPr>
            </a:lvl5pPr>
            <a:lvl6pPr marL="2000250" indent="-171450" defTabSz="455613" fontAlgn="base">
              <a:spcBef>
                <a:spcPct val="0"/>
              </a:spcBef>
              <a:spcAft>
                <a:spcPct val="0"/>
              </a:spcAft>
              <a:defRPr>
                <a:solidFill>
                  <a:schemeClr val="tx1"/>
                </a:solidFill>
                <a:latin typeface="Calibri" charset="0"/>
                <a:ea typeface="ＭＳ Ｐゴシック" charset="0"/>
              </a:defRPr>
            </a:lvl6pPr>
            <a:lvl7pPr marL="2457450" indent="-171450" defTabSz="455613" fontAlgn="base">
              <a:spcBef>
                <a:spcPct val="0"/>
              </a:spcBef>
              <a:spcAft>
                <a:spcPct val="0"/>
              </a:spcAft>
              <a:defRPr>
                <a:solidFill>
                  <a:schemeClr val="tx1"/>
                </a:solidFill>
                <a:latin typeface="Calibri" charset="0"/>
                <a:ea typeface="ＭＳ Ｐゴシック" charset="0"/>
              </a:defRPr>
            </a:lvl7pPr>
            <a:lvl8pPr marL="2914650" indent="-171450" defTabSz="455613" fontAlgn="base">
              <a:spcBef>
                <a:spcPct val="0"/>
              </a:spcBef>
              <a:spcAft>
                <a:spcPct val="0"/>
              </a:spcAft>
              <a:defRPr>
                <a:solidFill>
                  <a:schemeClr val="tx1"/>
                </a:solidFill>
                <a:latin typeface="Calibri" charset="0"/>
                <a:ea typeface="ＭＳ Ｐゴシック" charset="0"/>
              </a:defRPr>
            </a:lvl8pPr>
            <a:lvl9pPr marL="3371850" indent="-171450" defTabSz="455613" fontAlgn="base">
              <a:spcBef>
                <a:spcPct val="0"/>
              </a:spcBef>
              <a:spcAft>
                <a:spcPct val="0"/>
              </a:spcAft>
              <a:defRPr>
                <a:solidFill>
                  <a:schemeClr val="tx1"/>
                </a:solidFill>
                <a:latin typeface="Calibri" charset="0"/>
                <a:ea typeface="ＭＳ Ｐゴシック" charset="0"/>
              </a:defRPr>
            </a:lvl9pPr>
          </a:lstStyle>
          <a:p>
            <a:pPr>
              <a:lnSpc>
                <a:spcPct val="90000"/>
              </a:lnSpc>
              <a:spcBef>
                <a:spcPct val="20000"/>
              </a:spcBef>
            </a:pPr>
            <a:endParaRPr lang="en-AU" sz="2700" b="1" dirty="0">
              <a:solidFill>
                <a:schemeClr val="bg1"/>
              </a:solidFill>
              <a:latin typeface="+mn-lt"/>
              <a:ea typeface="Segoe UI" charset="0"/>
              <a:cs typeface="Arial"/>
            </a:endParaRPr>
          </a:p>
        </p:txBody>
      </p:sp>
      <p:sp>
        <p:nvSpPr>
          <p:cNvPr id="33" name="Oval 32"/>
          <p:cNvSpPr/>
          <p:nvPr userDrawn="1"/>
        </p:nvSpPr>
        <p:spPr>
          <a:xfrm>
            <a:off x="527320" y="585223"/>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n-lt"/>
            </a:endParaRPr>
          </a:p>
        </p:txBody>
      </p:sp>
      <p:cxnSp>
        <p:nvCxnSpPr>
          <p:cNvPr id="34" name="Straight Connector 33"/>
          <p:cNvCxnSpPr/>
          <p:nvPr userDrawn="1"/>
        </p:nvCxnSpPr>
        <p:spPr>
          <a:xfrm flipH="1">
            <a:off x="3230" y="608083"/>
            <a:ext cx="49571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H="1">
            <a:off x="616656" y="608083"/>
            <a:ext cx="11575344"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userDrawn="1"/>
        </p:nvSpPr>
        <p:spPr>
          <a:xfrm>
            <a:off x="2421943" y="6297593"/>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8" name="Straight Connector 37"/>
          <p:cNvCxnSpPr/>
          <p:nvPr userDrawn="1"/>
        </p:nvCxnSpPr>
        <p:spPr>
          <a:xfrm flipH="1">
            <a:off x="1" y="6320453"/>
            <a:ext cx="238722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H="1">
            <a:off x="2504929" y="6320453"/>
            <a:ext cx="906582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Oval 39"/>
          <p:cNvSpPr/>
          <p:nvPr userDrawn="1"/>
        </p:nvSpPr>
        <p:spPr>
          <a:xfrm flipH="1">
            <a:off x="11615191" y="6297593"/>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2" name="Straight Connector 41"/>
          <p:cNvCxnSpPr>
            <a:endCxn id="43" idx="0"/>
          </p:cNvCxnSpPr>
          <p:nvPr userDrawn="1"/>
        </p:nvCxnSpPr>
        <p:spPr>
          <a:xfrm flipV="1">
            <a:off x="2446072" y="2281331"/>
            <a:ext cx="0" cy="3976594"/>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 name="Arc 42"/>
          <p:cNvSpPr/>
          <p:nvPr userDrawn="1"/>
        </p:nvSpPr>
        <p:spPr>
          <a:xfrm rot="16200000">
            <a:off x="2444626" y="2221895"/>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latin typeface="+mn-lt"/>
            </a:endParaRPr>
          </a:p>
        </p:txBody>
      </p:sp>
      <p:cxnSp>
        <p:nvCxnSpPr>
          <p:cNvPr id="44" name="Straight Connector 43"/>
          <p:cNvCxnSpPr/>
          <p:nvPr userDrawn="1"/>
        </p:nvCxnSpPr>
        <p:spPr>
          <a:xfrm flipH="1">
            <a:off x="2504929" y="2220449"/>
            <a:ext cx="906582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H="1">
            <a:off x="11700996" y="6320453"/>
            <a:ext cx="4941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1" name="Title 4"/>
          <p:cNvSpPr>
            <a:spLocks noGrp="1"/>
          </p:cNvSpPr>
          <p:nvPr>
            <p:ph type="title" hasCustomPrompt="1"/>
          </p:nvPr>
        </p:nvSpPr>
        <p:spPr>
          <a:xfrm>
            <a:off x="420624" y="42394"/>
            <a:ext cx="11808013" cy="531346"/>
          </a:xfrm>
          <a:prstGeom prst="rect">
            <a:avLst/>
          </a:prstGeom>
        </p:spPr>
        <p:txBody>
          <a:bodyPr lIns="91440" tIns="45720" rIns="91440" bIns="45720"/>
          <a:lstStyle>
            <a:lvl1pPr>
              <a:defRPr lang="en-US" smtClean="0">
                <a:solidFill>
                  <a:schemeClr val="bg1"/>
                </a:solidFill>
                <a:ea typeface="Segoe UI" charset="0"/>
              </a:defRPr>
            </a:lvl1pPr>
          </a:lstStyle>
          <a:p>
            <a:r>
              <a:rPr lang="en-US" dirty="0">
                <a:solidFill>
                  <a:schemeClr val="bg1"/>
                </a:solidFill>
                <a:latin typeface="+mn-lt"/>
              </a:rPr>
              <a:t>Engage with ICANN – </a:t>
            </a:r>
            <a:r>
              <a:rPr lang="en-US" dirty="0">
                <a:solidFill>
                  <a:schemeClr val="bg1"/>
                </a:solidFill>
                <a:latin typeface="+mn-lt"/>
                <a:ea typeface="Segoe UI" charset="0"/>
              </a:rPr>
              <a:t>Thank You and Questions</a:t>
            </a:r>
            <a:endParaRPr lang="en-US" dirty="0"/>
          </a:p>
        </p:txBody>
      </p:sp>
      <p:pic>
        <p:nvPicPr>
          <p:cNvPr id="22" name="Picture 21"/>
          <p:cNvPicPr>
            <a:picLocks noChangeAspect="1"/>
          </p:cNvPicPr>
          <p:nvPr userDrawn="1"/>
        </p:nvPicPr>
        <p:blipFill>
          <a:blip r:embed="rId2"/>
          <a:stretch>
            <a:fillRect/>
          </a:stretch>
        </p:blipFill>
        <p:spPr>
          <a:xfrm>
            <a:off x="2826932" y="1039938"/>
            <a:ext cx="4287549" cy="760694"/>
          </a:xfrm>
          <a:prstGeom prst="rect">
            <a:avLst/>
          </a:prstGeom>
        </p:spPr>
      </p:pic>
      <p:pic>
        <p:nvPicPr>
          <p:cNvPr id="23" name="Picture 22"/>
          <p:cNvPicPr>
            <a:picLocks noChangeAspect="1"/>
          </p:cNvPicPr>
          <p:nvPr userDrawn="1"/>
        </p:nvPicPr>
        <p:blipFill>
          <a:blip r:embed="rId3"/>
          <a:stretch>
            <a:fillRect/>
          </a:stretch>
        </p:blipFill>
        <p:spPr>
          <a:xfrm>
            <a:off x="2919709" y="2853692"/>
            <a:ext cx="3149229" cy="3236708"/>
          </a:xfrm>
          <a:prstGeom prst="rect">
            <a:avLst/>
          </a:prstGeom>
        </p:spPr>
      </p:pic>
      <p:sp>
        <p:nvSpPr>
          <p:cNvPr id="24"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chemeClr val="bg1"/>
                </a:solidFill>
                <a:latin typeface="Arial"/>
                <a:cs typeface="Arial"/>
              </a:rPr>
              <a:t>   | </a:t>
            </a:r>
            <a:fld id="{D43A6F16-D3CF-4F46-B6D9-B3CAB1B87938}" type="slidenum">
              <a:rPr lang="en-US" sz="1200" smtClean="0">
                <a:solidFill>
                  <a:schemeClr val="bg1"/>
                </a:solidFill>
                <a:latin typeface="Arial"/>
                <a:cs typeface="Arial"/>
              </a:rPr>
              <a:pPr algn="l"/>
              <a:t>‹#›</a:t>
            </a:fld>
            <a:endParaRPr lang="en-US" sz="1200" dirty="0">
              <a:solidFill>
                <a:schemeClr val="bg1"/>
              </a:solidFill>
              <a:latin typeface="Arial"/>
              <a:cs typeface="Arial"/>
            </a:endParaRPr>
          </a:p>
        </p:txBody>
      </p:sp>
      <p:sp>
        <p:nvSpPr>
          <p:cNvPr id="51" name="Oval 50"/>
          <p:cNvSpPr/>
          <p:nvPr userDrawn="1"/>
        </p:nvSpPr>
        <p:spPr>
          <a:xfrm flipH="1">
            <a:off x="11615191" y="2196678"/>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52" name="Straight Connector 51"/>
          <p:cNvCxnSpPr/>
          <p:nvPr userDrawn="1"/>
        </p:nvCxnSpPr>
        <p:spPr>
          <a:xfrm flipH="1">
            <a:off x="11700996" y="2219538"/>
            <a:ext cx="494179"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85021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Full-Width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6764" y="616645"/>
            <a:ext cx="12225528" cy="5696712"/>
          </a:xfrm>
          <a:prstGeom prst="rect">
            <a:avLst/>
          </a:prstGeom>
          <a:ln w="19050">
            <a:solidFill>
              <a:schemeClr val="accent6">
                <a:lumMod val="50000"/>
              </a:schemeClr>
            </a:solidFill>
          </a:ln>
        </p:spPr>
        <p:txBody>
          <a:bodyPr/>
          <a:lstStyle>
            <a:lvl1pPr marL="0" indent="0">
              <a:buFontTx/>
              <a:buNone/>
              <a:defRPr/>
            </a:lvl1pPr>
          </a:lstStyle>
          <a:p>
            <a:r>
              <a:rPr lang="en-US"/>
              <a:t>Click icon to add picture</a:t>
            </a:r>
            <a:endParaRPr lang="en-US" dirty="0"/>
          </a:p>
        </p:txBody>
      </p:sp>
      <p:sp>
        <p:nvSpPr>
          <p:cNvPr id="35" name="Title 19"/>
          <p:cNvSpPr>
            <a:spLocks noGrp="1"/>
          </p:cNvSpPr>
          <p:nvPr>
            <p:ph type="title" hasCustomPrompt="1"/>
          </p:nvPr>
        </p:nvSpPr>
        <p:spPr>
          <a:xfrm>
            <a:off x="420624" y="48278"/>
            <a:ext cx="10847121" cy="434888"/>
          </a:xfrm>
          <a:prstGeom prst="rect">
            <a:avLst/>
          </a:prstGeom>
        </p:spPr>
        <p:txBody>
          <a:bodyPr lIns="91440" tIns="45720" rIns="91440" bIns="45720"/>
          <a:lstStyle>
            <a:lvl1pPr>
              <a:defRPr lang="en-US" dirty="0">
                <a:latin typeface="+mj-lt"/>
              </a:defRPr>
            </a:lvl1pPr>
          </a:lstStyle>
          <a:p>
            <a:pPr lvl="0"/>
            <a:r>
              <a:rPr lang="en-US" dirty="0"/>
              <a:t>Click to edit title</a:t>
            </a:r>
          </a:p>
        </p:txBody>
      </p:sp>
      <p:pic>
        <p:nvPicPr>
          <p:cNvPr id="8" name="Picture 7"/>
          <p:cNvPicPr>
            <a:picLocks noChangeAspect="1"/>
          </p:cNvPicPr>
          <p:nvPr userDrawn="1"/>
        </p:nvPicPr>
        <p:blipFill>
          <a:blip r:embed="rId2"/>
          <a:stretch>
            <a:fillRect/>
          </a:stretch>
        </p:blipFill>
        <p:spPr>
          <a:xfrm>
            <a:off x="365760" y="6464808"/>
            <a:ext cx="390801" cy="312641"/>
          </a:xfrm>
          <a:prstGeom prst="rect">
            <a:avLst/>
          </a:prstGeom>
        </p:spPr>
      </p:pic>
      <p:sp>
        <p:nvSpPr>
          <p:cNvPr id="9"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2B49"/>
                </a:solidFill>
                <a:latin typeface="Arial"/>
                <a:cs typeface="Arial"/>
              </a:rPr>
              <a:t>   | </a:t>
            </a:r>
            <a:fld id="{D43A6F16-D3CF-4F46-B6D9-B3CAB1B87938}" type="slidenum">
              <a:rPr lang="en-US" sz="1200" smtClean="0">
                <a:solidFill>
                  <a:srgbClr val="002B49"/>
                </a:solidFill>
                <a:latin typeface="Arial"/>
                <a:cs typeface="Arial"/>
              </a:rPr>
              <a:pPr algn="l"/>
              <a:t>‹#›</a:t>
            </a:fld>
            <a:endParaRPr lang="en-US" sz="1200" dirty="0">
              <a:solidFill>
                <a:srgbClr val="002B49"/>
              </a:solidFill>
              <a:latin typeface="Arial"/>
              <a:cs typeface="Arial"/>
            </a:endParaRPr>
          </a:p>
        </p:txBody>
      </p:sp>
    </p:spTree>
    <p:extLst>
      <p:ext uri="{BB962C8B-B14F-4D97-AF65-F5344CB8AC3E}">
        <p14:creationId xmlns:p14="http://schemas.microsoft.com/office/powerpoint/2010/main" val="87360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2 Decorativ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Placeholder 4"/>
          <p:cNvSpPr>
            <a:spLocks noGrp="1"/>
          </p:cNvSpPr>
          <p:nvPr>
            <p:ph type="body" sz="quarter" idx="10" hasCustomPrompt="1"/>
          </p:nvPr>
        </p:nvSpPr>
        <p:spPr>
          <a:xfrm>
            <a:off x="2228479" y="4617720"/>
            <a:ext cx="9295500" cy="575112"/>
          </a:xfrm>
          <a:prstGeom prst="rect">
            <a:avLst/>
          </a:prstGeom>
        </p:spPr>
        <p:txBody>
          <a:bodyPr lIns="0" tIns="0" rIns="0" bIns="0">
            <a:normAutofit/>
          </a:bodyPr>
          <a:lstStyle>
            <a:lvl1pPr marL="0" indent="0" algn="l">
              <a:spcBef>
                <a:spcPts val="0"/>
              </a:spcBef>
              <a:buNone/>
              <a:defRPr sz="1800">
                <a:solidFill>
                  <a:schemeClr val="bg1"/>
                </a:solidFill>
              </a:defRPr>
            </a:lvl1pPr>
          </a:lstStyle>
          <a:p>
            <a:pPr lvl="0"/>
            <a:r>
              <a:rPr lang="en-US" dirty="0"/>
              <a:t>Name of Presenter</a:t>
            </a:r>
          </a:p>
        </p:txBody>
      </p:sp>
      <p:sp>
        <p:nvSpPr>
          <p:cNvPr id="11" name="Text Placeholder 4"/>
          <p:cNvSpPr>
            <a:spLocks noGrp="1"/>
          </p:cNvSpPr>
          <p:nvPr>
            <p:ph type="body" sz="quarter" idx="11" hasCustomPrompt="1"/>
          </p:nvPr>
        </p:nvSpPr>
        <p:spPr>
          <a:xfrm>
            <a:off x="2228479" y="5199656"/>
            <a:ext cx="9295500" cy="390521"/>
          </a:xfrm>
          <a:prstGeom prst="rect">
            <a:avLst/>
          </a:prstGeom>
        </p:spPr>
        <p:txBody>
          <a:bodyPr lIns="0" tIns="0" rIns="0" bIns="0" anchor="b" anchorCtr="0">
            <a:normAutofit/>
          </a:bodyPr>
          <a:lstStyle>
            <a:lvl1pPr marL="0" indent="0" algn="l">
              <a:spcBef>
                <a:spcPts val="0"/>
              </a:spcBef>
              <a:buNone/>
              <a:defRPr sz="1800">
                <a:solidFill>
                  <a:schemeClr val="bg1"/>
                </a:solidFill>
              </a:defRPr>
            </a:lvl1pPr>
          </a:lstStyle>
          <a:p>
            <a:pPr lvl="0"/>
            <a:r>
              <a:rPr lang="en-US" dirty="0"/>
              <a:t>Event Name</a:t>
            </a:r>
          </a:p>
        </p:txBody>
      </p:sp>
      <p:sp>
        <p:nvSpPr>
          <p:cNvPr id="12" name="Text Placeholder 4"/>
          <p:cNvSpPr>
            <a:spLocks noGrp="1"/>
          </p:cNvSpPr>
          <p:nvPr>
            <p:ph type="body" sz="quarter" idx="12" hasCustomPrompt="1"/>
          </p:nvPr>
        </p:nvSpPr>
        <p:spPr>
          <a:xfrm>
            <a:off x="2228479" y="5602567"/>
            <a:ext cx="9299448" cy="403785"/>
          </a:xfrm>
          <a:prstGeom prst="rect">
            <a:avLst/>
          </a:prstGeom>
        </p:spPr>
        <p:txBody>
          <a:bodyPr lIns="0" tIns="0" rIns="0" bIns="0">
            <a:normAutofit/>
          </a:bodyPr>
          <a:lstStyle>
            <a:lvl1pPr marL="0" indent="0" algn="l">
              <a:spcBef>
                <a:spcPts val="0"/>
              </a:spcBef>
              <a:buNone/>
              <a:defRPr sz="1800">
                <a:solidFill>
                  <a:schemeClr val="bg1"/>
                </a:solidFill>
              </a:defRPr>
            </a:lvl1pPr>
          </a:lstStyle>
          <a:p>
            <a:pPr lvl="0"/>
            <a:r>
              <a:rPr lang="en-US" dirty="0"/>
              <a:t>DD Month 2017</a:t>
            </a:r>
          </a:p>
        </p:txBody>
      </p:sp>
      <p:pic>
        <p:nvPicPr>
          <p:cNvPr id="9" name="Picture 8"/>
          <p:cNvPicPr>
            <a:picLocks noChangeAspect="1"/>
          </p:cNvPicPr>
          <p:nvPr userDrawn="1"/>
        </p:nvPicPr>
        <p:blipFill>
          <a:blip r:embed="rId3"/>
          <a:stretch>
            <a:fillRect/>
          </a:stretch>
        </p:blipFill>
        <p:spPr>
          <a:xfrm>
            <a:off x="326044" y="4878445"/>
            <a:ext cx="1193800" cy="952500"/>
          </a:xfrm>
          <a:prstGeom prst="rect">
            <a:avLst/>
          </a:prstGeom>
        </p:spPr>
      </p:pic>
      <p:sp>
        <p:nvSpPr>
          <p:cNvPr id="13" name="Oval 12"/>
          <p:cNvSpPr/>
          <p:nvPr userDrawn="1"/>
        </p:nvSpPr>
        <p:spPr>
          <a:xfrm>
            <a:off x="1825043" y="6101651"/>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14" name="Straight Connector 13"/>
          <p:cNvCxnSpPr/>
          <p:nvPr userDrawn="1"/>
        </p:nvCxnSpPr>
        <p:spPr>
          <a:xfrm flipH="1">
            <a:off x="0" y="6124669"/>
            <a:ext cx="179387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H="1">
            <a:off x="1892734" y="6124511"/>
            <a:ext cx="9720781"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userDrawn="1"/>
        </p:nvSpPr>
        <p:spPr>
          <a:xfrm flipH="1">
            <a:off x="11642081" y="6101651"/>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sp>
        <p:nvSpPr>
          <p:cNvPr id="17" name="Oval 16"/>
          <p:cNvSpPr/>
          <p:nvPr userDrawn="1"/>
        </p:nvSpPr>
        <p:spPr>
          <a:xfrm flipH="1">
            <a:off x="11642081" y="3470373"/>
            <a:ext cx="45720" cy="4572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pPr>
            <a:endParaRPr lang="en-US" sz="1800"/>
          </a:p>
        </p:txBody>
      </p:sp>
      <p:cxnSp>
        <p:nvCxnSpPr>
          <p:cNvPr id="18" name="Straight Connector 17"/>
          <p:cNvCxnSpPr/>
          <p:nvPr userDrawn="1"/>
        </p:nvCxnSpPr>
        <p:spPr>
          <a:xfrm flipV="1">
            <a:off x="1849172" y="3552825"/>
            <a:ext cx="0" cy="2529959"/>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Arc 18"/>
          <p:cNvSpPr/>
          <p:nvPr userDrawn="1"/>
        </p:nvSpPr>
        <p:spPr>
          <a:xfrm rot="16200000">
            <a:off x="1847726" y="3495590"/>
            <a:ext cx="121764" cy="118872"/>
          </a:xfrm>
          <a:prstGeom prst="arc">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spcBef>
                <a:spcPts val="0"/>
              </a:spcBef>
            </a:pPr>
            <a:endParaRPr lang="en-US" sz="1800"/>
          </a:p>
        </p:txBody>
      </p:sp>
      <p:cxnSp>
        <p:nvCxnSpPr>
          <p:cNvPr id="20" name="Straight Connector 19"/>
          <p:cNvCxnSpPr/>
          <p:nvPr userDrawn="1"/>
        </p:nvCxnSpPr>
        <p:spPr>
          <a:xfrm flipH="1">
            <a:off x="1899083" y="3494144"/>
            <a:ext cx="971443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3" name="Title 2"/>
          <p:cNvSpPr>
            <a:spLocks noGrp="1"/>
          </p:cNvSpPr>
          <p:nvPr>
            <p:ph type="title" hasCustomPrompt="1"/>
          </p:nvPr>
        </p:nvSpPr>
        <p:spPr>
          <a:xfrm>
            <a:off x="2228479" y="2020824"/>
            <a:ext cx="9295500" cy="1325563"/>
          </a:xfrm>
          <a:prstGeom prst="rect">
            <a:avLst/>
          </a:prstGeom>
        </p:spPr>
        <p:txBody>
          <a:bodyPr lIns="0" tIns="0" rIns="0" bIns="0" anchor="b" anchorCtr="0">
            <a:normAutofit/>
          </a:bodyPr>
          <a:lstStyle>
            <a:lvl1pPr algn="l">
              <a:spcBef>
                <a:spcPts val="0"/>
              </a:spcBef>
              <a:defRPr sz="3600" b="1">
                <a:solidFill>
                  <a:schemeClr val="bg1"/>
                </a:solidFill>
                <a:latin typeface="+mj-lt"/>
              </a:defRPr>
            </a:lvl1pPr>
          </a:lstStyle>
          <a:p>
            <a:r>
              <a:rPr lang="en-US" dirty="0"/>
              <a:t>Insert Title Here</a:t>
            </a:r>
            <a:br>
              <a:rPr lang="en-US" dirty="0"/>
            </a:br>
            <a:r>
              <a:rPr lang="en-US" dirty="0"/>
              <a:t>(75 characters maximum) </a:t>
            </a:r>
          </a:p>
        </p:txBody>
      </p:sp>
      <p:sp>
        <p:nvSpPr>
          <p:cNvPr id="21" name="Text Placeholder 4"/>
          <p:cNvSpPr>
            <a:spLocks noGrp="1"/>
          </p:cNvSpPr>
          <p:nvPr>
            <p:ph type="body" sz="quarter" idx="14" hasCustomPrompt="1"/>
          </p:nvPr>
        </p:nvSpPr>
        <p:spPr>
          <a:xfrm>
            <a:off x="2228478" y="3666744"/>
            <a:ext cx="9299448" cy="576072"/>
          </a:xfrm>
          <a:prstGeom prst="rect">
            <a:avLst/>
          </a:prstGeom>
        </p:spPr>
        <p:txBody>
          <a:bodyPr lIns="0" tIns="0" rIns="0" bIns="0">
            <a:normAutofit/>
          </a:bodyPr>
          <a:lstStyle>
            <a:lvl1pPr marL="0" indent="0" algn="l">
              <a:spcBef>
                <a:spcPts val="0"/>
              </a:spcBef>
              <a:buNone/>
              <a:defRPr sz="1800" b="1">
                <a:solidFill>
                  <a:schemeClr val="bg1"/>
                </a:solidFill>
              </a:defRPr>
            </a:lvl1pPr>
          </a:lstStyle>
          <a:p>
            <a:pPr lvl="0"/>
            <a:r>
              <a:rPr lang="en-US" dirty="0"/>
              <a:t>Insert subtitle here (75 characters maximum)</a:t>
            </a:r>
          </a:p>
        </p:txBody>
      </p:sp>
    </p:spTree>
    <p:extLst>
      <p:ext uri="{BB962C8B-B14F-4D97-AF65-F5344CB8AC3E}">
        <p14:creationId xmlns:p14="http://schemas.microsoft.com/office/powerpoint/2010/main" val="3620340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Background Slide">
    <p:spTree>
      <p:nvGrpSpPr>
        <p:cNvPr id="1" name=""/>
        <p:cNvGrpSpPr/>
        <p:nvPr/>
      </p:nvGrpSpPr>
      <p:grpSpPr>
        <a:xfrm>
          <a:off x="0" y="0"/>
          <a:ext cx="0" cy="0"/>
          <a:chOff x="0" y="0"/>
          <a:chExt cx="0" cy="0"/>
        </a:xfrm>
      </p:grpSpPr>
      <p:sp>
        <p:nvSpPr>
          <p:cNvPr id="2" name="Title 1"/>
          <p:cNvSpPr>
            <a:spLocks noGrp="1"/>
          </p:cNvSpPr>
          <p:nvPr>
            <p:ph type="title"/>
          </p:nvPr>
        </p:nvSpPr>
        <p:spPr>
          <a:xfrm>
            <a:off x="420624" y="46180"/>
            <a:ext cx="10847122" cy="450663"/>
          </a:xfrm>
          <a:prstGeom prst="rect">
            <a:avLst/>
          </a:prstGeom>
        </p:spPr>
        <p:txBody>
          <a:bodyPr lIns="91440" tIns="45720" rIns="91440" bIns="45720"/>
          <a:lstStyle>
            <a:lvl1pPr>
              <a:defRPr>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147082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ull-Width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616645"/>
            <a:ext cx="12192000" cy="5696712"/>
          </a:xfrm>
          <a:prstGeom prst="rect">
            <a:avLst/>
          </a:prstGeom>
        </p:spPr>
        <p:txBody>
          <a:bodyPr/>
          <a:lstStyle>
            <a:lvl1pPr marL="0" indent="0">
              <a:buFontTx/>
              <a:buNone/>
              <a:defRPr/>
            </a:lvl1pPr>
          </a:lstStyle>
          <a:p>
            <a:r>
              <a:rPr lang="en-US"/>
              <a:t>Click icon to add picture</a:t>
            </a:r>
            <a:endParaRPr lang="en-US" dirty="0"/>
          </a:p>
        </p:txBody>
      </p:sp>
      <p:sp>
        <p:nvSpPr>
          <p:cNvPr id="35" name="Title 19"/>
          <p:cNvSpPr>
            <a:spLocks noGrp="1"/>
          </p:cNvSpPr>
          <p:nvPr>
            <p:ph type="title" hasCustomPrompt="1"/>
          </p:nvPr>
        </p:nvSpPr>
        <p:spPr>
          <a:xfrm>
            <a:off x="420624" y="48278"/>
            <a:ext cx="10847121" cy="434888"/>
          </a:xfrm>
          <a:prstGeom prst="rect">
            <a:avLst/>
          </a:prstGeom>
        </p:spPr>
        <p:txBody>
          <a:bodyPr lIns="91440" tIns="45720" rIns="91440" bIns="45720"/>
          <a:lstStyle>
            <a:lvl1pPr>
              <a:defRPr lang="en-US" dirty="0">
                <a:latin typeface="+mj-lt"/>
              </a:defRPr>
            </a:lvl1pPr>
          </a:lstStyle>
          <a:p>
            <a:pPr lvl="0"/>
            <a:r>
              <a:rPr lang="en-US" dirty="0"/>
              <a:t>Click to edit title</a:t>
            </a:r>
          </a:p>
        </p:txBody>
      </p:sp>
      <p:cxnSp>
        <p:nvCxnSpPr>
          <p:cNvPr id="22" name="Straight Connector 21"/>
          <p:cNvCxnSpPr/>
          <p:nvPr userDrawn="1"/>
        </p:nvCxnSpPr>
        <p:spPr>
          <a:xfrm flipH="1">
            <a:off x="0" y="608083"/>
            <a:ext cx="12192000" cy="0"/>
          </a:xfrm>
          <a:prstGeom prst="line">
            <a:avLst/>
          </a:prstGeom>
          <a:ln w="1905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H="1">
            <a:off x="0" y="6320547"/>
            <a:ext cx="12192000" cy="0"/>
          </a:xfrm>
          <a:prstGeom prst="line">
            <a:avLst/>
          </a:prstGeom>
          <a:ln w="1905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365760" y="6464808"/>
            <a:ext cx="390801" cy="312641"/>
          </a:xfrm>
          <a:prstGeom prst="rect">
            <a:avLst/>
          </a:prstGeom>
        </p:spPr>
      </p:pic>
      <p:sp>
        <p:nvSpPr>
          <p:cNvPr id="9"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2B49"/>
                </a:solidFill>
                <a:latin typeface="Arial"/>
                <a:cs typeface="Arial"/>
              </a:rPr>
              <a:t>   | </a:t>
            </a:r>
            <a:fld id="{D43A6F16-D3CF-4F46-B6D9-B3CAB1B87938}" type="slidenum">
              <a:rPr lang="en-US" sz="1200" smtClean="0">
                <a:solidFill>
                  <a:srgbClr val="002B49"/>
                </a:solidFill>
                <a:latin typeface="Arial"/>
                <a:cs typeface="Arial"/>
              </a:rPr>
              <a:pPr algn="l"/>
              <a:t>‹#›</a:t>
            </a:fld>
            <a:endParaRPr lang="en-US" sz="1200" dirty="0">
              <a:solidFill>
                <a:srgbClr val="002B49"/>
              </a:solidFill>
              <a:latin typeface="Arial"/>
              <a:cs typeface="Arial"/>
            </a:endParaRPr>
          </a:p>
        </p:txBody>
      </p:sp>
    </p:spTree>
    <p:extLst>
      <p:ext uri="{BB962C8B-B14F-4D97-AF65-F5344CB8AC3E}">
        <p14:creationId xmlns:p14="http://schemas.microsoft.com/office/powerpoint/2010/main" val="27762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No Header/Footer)">
    <p:spTree>
      <p:nvGrpSpPr>
        <p:cNvPr id="1" name=""/>
        <p:cNvGrpSpPr/>
        <p:nvPr/>
      </p:nvGrpSpPr>
      <p:grpSpPr>
        <a:xfrm>
          <a:off x="0" y="0"/>
          <a:ext cx="0" cy="0"/>
          <a:chOff x="0" y="0"/>
          <a:chExt cx="0" cy="0"/>
        </a:xfrm>
      </p:grpSpPr>
      <p:sp>
        <p:nvSpPr>
          <p:cNvPr id="35" name="Title 19"/>
          <p:cNvSpPr>
            <a:spLocks noGrp="1"/>
          </p:cNvSpPr>
          <p:nvPr>
            <p:ph type="title" hasCustomPrompt="1"/>
          </p:nvPr>
        </p:nvSpPr>
        <p:spPr>
          <a:xfrm>
            <a:off x="420624" y="48278"/>
            <a:ext cx="10847121" cy="434888"/>
          </a:xfrm>
          <a:prstGeom prst="rect">
            <a:avLst/>
          </a:prstGeom>
        </p:spPr>
        <p:txBody>
          <a:bodyPr lIns="91440" tIns="45720" rIns="91440" bIns="45720"/>
          <a:lstStyle>
            <a:lvl1pPr>
              <a:defRPr lang="en-US" dirty="0">
                <a:latin typeface="+mj-lt"/>
              </a:defRPr>
            </a:lvl1pPr>
          </a:lstStyle>
          <a:p>
            <a:pPr lvl="0"/>
            <a:r>
              <a:rPr lang="en-US" dirty="0"/>
              <a:t>Click to edit title</a:t>
            </a:r>
          </a:p>
        </p:txBody>
      </p:sp>
      <p:pic>
        <p:nvPicPr>
          <p:cNvPr id="8" name="Picture 7"/>
          <p:cNvPicPr>
            <a:picLocks noChangeAspect="1"/>
          </p:cNvPicPr>
          <p:nvPr userDrawn="1"/>
        </p:nvPicPr>
        <p:blipFill>
          <a:blip r:embed="rId2"/>
          <a:stretch>
            <a:fillRect/>
          </a:stretch>
        </p:blipFill>
        <p:spPr>
          <a:xfrm>
            <a:off x="365760" y="6464808"/>
            <a:ext cx="390801" cy="312641"/>
          </a:xfrm>
          <a:prstGeom prst="rect">
            <a:avLst/>
          </a:prstGeom>
        </p:spPr>
      </p:pic>
      <p:sp>
        <p:nvSpPr>
          <p:cNvPr id="9"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2B49"/>
                </a:solidFill>
                <a:latin typeface="Arial"/>
                <a:cs typeface="Arial"/>
              </a:rPr>
              <a:t>   | </a:t>
            </a:r>
            <a:fld id="{D43A6F16-D3CF-4F46-B6D9-B3CAB1B87938}" type="slidenum">
              <a:rPr lang="en-US" sz="1200" smtClean="0">
                <a:solidFill>
                  <a:srgbClr val="002B49"/>
                </a:solidFill>
                <a:latin typeface="Arial"/>
                <a:cs typeface="Arial"/>
              </a:rPr>
              <a:pPr algn="l"/>
              <a:t>‹#›</a:t>
            </a:fld>
            <a:endParaRPr lang="en-US" sz="1200" dirty="0">
              <a:solidFill>
                <a:srgbClr val="002B49"/>
              </a:solidFill>
              <a:latin typeface="Arial"/>
              <a:cs typeface="Arial"/>
            </a:endParaRPr>
          </a:p>
        </p:txBody>
      </p:sp>
    </p:spTree>
    <p:extLst>
      <p:ext uri="{BB962C8B-B14F-4D97-AF65-F5344CB8AC3E}">
        <p14:creationId xmlns:p14="http://schemas.microsoft.com/office/powerpoint/2010/main" val="4058077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half page image">
    <p:spTree>
      <p:nvGrpSpPr>
        <p:cNvPr id="1" name=""/>
        <p:cNvGrpSpPr/>
        <p:nvPr/>
      </p:nvGrpSpPr>
      <p:grpSpPr>
        <a:xfrm>
          <a:off x="0" y="0"/>
          <a:ext cx="0" cy="0"/>
          <a:chOff x="0" y="0"/>
          <a:chExt cx="0" cy="0"/>
        </a:xfrm>
      </p:grpSpPr>
      <p:sp>
        <p:nvSpPr>
          <p:cNvPr id="4" name="Rectangle 3"/>
          <p:cNvSpPr/>
          <p:nvPr userDrawn="1"/>
        </p:nvSpPr>
        <p:spPr>
          <a:xfrm>
            <a:off x="0" y="6329943"/>
            <a:ext cx="12192000" cy="528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2" name="Straight Connector 21"/>
          <p:cNvCxnSpPr/>
          <p:nvPr userDrawn="1"/>
        </p:nvCxnSpPr>
        <p:spPr>
          <a:xfrm flipH="1">
            <a:off x="0" y="608083"/>
            <a:ext cx="12192000"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Picture Placeholder 2"/>
          <p:cNvSpPr>
            <a:spLocks noGrp="1"/>
          </p:cNvSpPr>
          <p:nvPr>
            <p:ph type="pic" sz="quarter" idx="10"/>
          </p:nvPr>
        </p:nvSpPr>
        <p:spPr>
          <a:xfrm>
            <a:off x="8965" y="614512"/>
            <a:ext cx="4655184" cy="5696712"/>
          </a:xfrm>
          <a:prstGeom prst="rect">
            <a:avLst/>
          </a:prstGeom>
        </p:spPr>
        <p:txBody>
          <a:bodyPr/>
          <a:lstStyle>
            <a:lvl1pPr marL="0" indent="0">
              <a:buFont typeface="Arial" panose="020B0604020202020204" pitchFamily="34" charset="0"/>
              <a:buNone/>
              <a:defRPr/>
            </a:lvl1pPr>
          </a:lstStyle>
          <a:p>
            <a:r>
              <a:rPr lang="en-US"/>
              <a:t>Click icon to add picture</a:t>
            </a:r>
            <a:endParaRPr lang="en-US" dirty="0"/>
          </a:p>
        </p:txBody>
      </p:sp>
      <p:pic>
        <p:nvPicPr>
          <p:cNvPr id="9" name="Picture 8"/>
          <p:cNvPicPr>
            <a:picLocks noChangeAspect="1"/>
          </p:cNvPicPr>
          <p:nvPr userDrawn="1"/>
        </p:nvPicPr>
        <p:blipFill>
          <a:blip r:embed="rId2"/>
          <a:stretch>
            <a:fillRect/>
          </a:stretch>
        </p:blipFill>
        <p:spPr>
          <a:xfrm>
            <a:off x="365760" y="6464808"/>
            <a:ext cx="390801" cy="312641"/>
          </a:xfrm>
          <a:prstGeom prst="rect">
            <a:avLst/>
          </a:prstGeom>
        </p:spPr>
      </p:pic>
      <p:sp>
        <p:nvSpPr>
          <p:cNvPr id="12" name="Title 19"/>
          <p:cNvSpPr>
            <a:spLocks noGrp="1"/>
          </p:cNvSpPr>
          <p:nvPr>
            <p:ph type="title" hasCustomPrompt="1"/>
          </p:nvPr>
        </p:nvSpPr>
        <p:spPr>
          <a:xfrm>
            <a:off x="420624" y="48278"/>
            <a:ext cx="10847121" cy="434888"/>
          </a:xfrm>
          <a:prstGeom prst="rect">
            <a:avLst/>
          </a:prstGeom>
        </p:spPr>
        <p:txBody>
          <a:bodyPr lIns="91440" tIns="45720" rIns="91440" bIns="45720"/>
          <a:lstStyle>
            <a:lvl1pPr>
              <a:defRPr lang="en-US" dirty="0">
                <a:latin typeface="+mj-lt"/>
              </a:defRPr>
            </a:lvl1pPr>
          </a:lstStyle>
          <a:p>
            <a:pPr lvl="0"/>
            <a:r>
              <a:rPr lang="en-US" dirty="0"/>
              <a:t>Click to edit title</a:t>
            </a:r>
          </a:p>
        </p:txBody>
      </p:sp>
      <p:cxnSp>
        <p:nvCxnSpPr>
          <p:cNvPr id="23" name="Straight Connector 22"/>
          <p:cNvCxnSpPr/>
          <p:nvPr userDrawn="1"/>
        </p:nvCxnSpPr>
        <p:spPr>
          <a:xfrm flipH="1">
            <a:off x="0" y="6320547"/>
            <a:ext cx="12192000"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2B49"/>
                </a:solidFill>
                <a:latin typeface="Arial"/>
                <a:cs typeface="Arial"/>
              </a:rPr>
              <a:t>   | </a:t>
            </a:r>
            <a:fld id="{D43A6F16-D3CF-4F46-B6D9-B3CAB1B87938}" type="slidenum">
              <a:rPr lang="en-US" sz="1200" smtClean="0">
                <a:solidFill>
                  <a:srgbClr val="002B49"/>
                </a:solidFill>
                <a:latin typeface="Arial"/>
                <a:cs typeface="Arial"/>
              </a:rPr>
              <a:pPr algn="l"/>
              <a:t>‹#›</a:t>
            </a:fld>
            <a:endParaRPr lang="en-US" sz="1200" dirty="0">
              <a:solidFill>
                <a:srgbClr val="002B49"/>
              </a:solidFill>
              <a:latin typeface="Arial"/>
              <a:cs typeface="Arial"/>
            </a:endParaRPr>
          </a:p>
        </p:txBody>
      </p:sp>
    </p:spTree>
    <p:extLst>
      <p:ext uri="{BB962C8B-B14F-4D97-AF65-F5344CB8AC3E}">
        <p14:creationId xmlns:p14="http://schemas.microsoft.com/office/powerpoint/2010/main" val="15543048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Slide Number Placeholder 5"/>
          <p:cNvSpPr txBox="1">
            <a:spLocks/>
          </p:cNvSpPr>
          <p:nvPr userDrawn="1"/>
        </p:nvSpPr>
        <p:spPr>
          <a:xfrm>
            <a:off x="11483788" y="6445466"/>
            <a:ext cx="708212" cy="365125"/>
          </a:xfrm>
          <a:prstGeom prst="rect">
            <a:avLst/>
          </a:prstGeom>
        </p:spPr>
        <p:txBody>
          <a:bodyPr lIns="0" r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solidFill>
                  <a:srgbClr val="002B49"/>
                </a:solidFill>
                <a:latin typeface="Arial"/>
                <a:cs typeface="Arial"/>
              </a:rPr>
              <a:t>   | </a:t>
            </a:r>
            <a:fld id="{D43A6F16-D3CF-4F46-B6D9-B3CAB1B87938}" type="slidenum">
              <a:rPr lang="en-US" sz="1200" smtClean="0">
                <a:solidFill>
                  <a:srgbClr val="002B49"/>
                </a:solidFill>
                <a:latin typeface="Arial"/>
                <a:cs typeface="Arial"/>
              </a:rPr>
              <a:pPr algn="l"/>
              <a:t>‹#›</a:t>
            </a:fld>
            <a:endParaRPr lang="en-US" sz="1200" dirty="0">
              <a:solidFill>
                <a:srgbClr val="002B49"/>
              </a:solidFill>
              <a:latin typeface="Arial"/>
              <a:cs typeface="Arial"/>
            </a:endParaRPr>
          </a:p>
        </p:txBody>
      </p:sp>
      <p:pic>
        <p:nvPicPr>
          <p:cNvPr id="21" name="Picture 20"/>
          <p:cNvPicPr>
            <a:picLocks noChangeAspect="1"/>
          </p:cNvPicPr>
          <p:nvPr userDrawn="1"/>
        </p:nvPicPr>
        <p:blipFill>
          <a:blip r:embed="rId50"/>
          <a:stretch>
            <a:fillRect/>
          </a:stretch>
        </p:blipFill>
        <p:spPr>
          <a:xfrm>
            <a:off x="365760" y="6464808"/>
            <a:ext cx="390801" cy="312641"/>
          </a:xfrm>
          <a:prstGeom prst="rect">
            <a:avLst/>
          </a:prstGeom>
        </p:spPr>
      </p:pic>
      <p:sp>
        <p:nvSpPr>
          <p:cNvPr id="31" name="Oval 30"/>
          <p:cNvSpPr/>
          <p:nvPr userDrawn="1"/>
        </p:nvSpPr>
        <p:spPr>
          <a:xfrm>
            <a:off x="533670" y="585223"/>
            <a:ext cx="45720" cy="45720"/>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2" name="Straight Connector 31"/>
          <p:cNvCxnSpPr/>
          <p:nvPr userDrawn="1"/>
        </p:nvCxnSpPr>
        <p:spPr>
          <a:xfrm flipH="1">
            <a:off x="3230" y="608083"/>
            <a:ext cx="495719"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H="1">
            <a:off x="616656" y="608083"/>
            <a:ext cx="11575344"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4" name="Oval 33"/>
          <p:cNvSpPr/>
          <p:nvPr userDrawn="1"/>
        </p:nvSpPr>
        <p:spPr>
          <a:xfrm>
            <a:off x="533670" y="6297687"/>
            <a:ext cx="45720" cy="45720"/>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5" name="Straight Connector 34"/>
          <p:cNvCxnSpPr/>
          <p:nvPr userDrawn="1"/>
        </p:nvCxnSpPr>
        <p:spPr>
          <a:xfrm flipH="1">
            <a:off x="3230" y="6320547"/>
            <a:ext cx="495719"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H="1">
            <a:off x="616655" y="6320547"/>
            <a:ext cx="10957279"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userDrawn="1"/>
        </p:nvSpPr>
        <p:spPr>
          <a:xfrm flipH="1">
            <a:off x="11606949" y="6297687"/>
            <a:ext cx="45720" cy="45720"/>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8" name="Straight Connector 37"/>
          <p:cNvCxnSpPr/>
          <p:nvPr userDrawn="1"/>
        </p:nvCxnSpPr>
        <p:spPr>
          <a:xfrm>
            <a:off x="11696282" y="6320547"/>
            <a:ext cx="495719" cy="0"/>
          </a:xfrm>
          <a:prstGeom prst="line">
            <a:avLst/>
          </a:prstGeom>
          <a:ln w="12700">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71243"/>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71" r:id="rId3"/>
    <p:sldLayoutId id="2147483672" r:id="rId4"/>
    <p:sldLayoutId id="2147483649" r:id="rId5"/>
    <p:sldLayoutId id="2147483673" r:id="rId6"/>
    <p:sldLayoutId id="2147483714" r:id="rId7"/>
    <p:sldLayoutId id="2147483752" r:id="rId8"/>
    <p:sldLayoutId id="2147483715" r:id="rId9"/>
    <p:sldLayoutId id="2147483660" r:id="rId10"/>
    <p:sldLayoutId id="2147483676" r:id="rId11"/>
    <p:sldLayoutId id="2147483675" r:id="rId12"/>
    <p:sldLayoutId id="2147483651" r:id="rId13"/>
    <p:sldLayoutId id="2147483704" r:id="rId14"/>
    <p:sldLayoutId id="2147483705" r:id="rId15"/>
    <p:sldLayoutId id="2147483706" r:id="rId16"/>
    <p:sldLayoutId id="2147483707" r:id="rId17"/>
    <p:sldLayoutId id="2147483708" r:id="rId18"/>
    <p:sldLayoutId id="2147483655" r:id="rId19"/>
    <p:sldLayoutId id="2147483718" r:id="rId20"/>
    <p:sldLayoutId id="2147483719" r:id="rId21"/>
    <p:sldLayoutId id="2147483679" r:id="rId22"/>
    <p:sldLayoutId id="2147483727" r:id="rId23"/>
    <p:sldLayoutId id="2147483728" r:id="rId24"/>
    <p:sldLayoutId id="2147483730" r:id="rId25"/>
    <p:sldLayoutId id="2147483731" r:id="rId26"/>
    <p:sldLayoutId id="2147483732" r:id="rId27"/>
    <p:sldLayoutId id="2147483729" r:id="rId28"/>
    <p:sldLayoutId id="2147483734" r:id="rId29"/>
    <p:sldLayoutId id="2147483688" r:id="rId30"/>
    <p:sldLayoutId id="2147483743" r:id="rId31"/>
    <p:sldLayoutId id="2147483744" r:id="rId32"/>
    <p:sldLayoutId id="2147483745" r:id="rId33"/>
    <p:sldLayoutId id="2147483746" r:id="rId34"/>
    <p:sldLayoutId id="2147483747" r:id="rId35"/>
    <p:sldLayoutId id="2147483748" r:id="rId36"/>
    <p:sldLayoutId id="2147483750" r:id="rId37"/>
    <p:sldLayoutId id="2147483687" r:id="rId38"/>
    <p:sldLayoutId id="2147483735" r:id="rId39"/>
    <p:sldLayoutId id="2147483736" r:id="rId40"/>
    <p:sldLayoutId id="2147483737" r:id="rId41"/>
    <p:sldLayoutId id="2147483738" r:id="rId42"/>
    <p:sldLayoutId id="2147483739" r:id="rId43"/>
    <p:sldLayoutId id="2147483740" r:id="rId44"/>
    <p:sldLayoutId id="2147483742" r:id="rId45"/>
    <p:sldLayoutId id="2147483716" r:id="rId46"/>
    <p:sldLayoutId id="2147483717" r:id="rId47"/>
    <p:sldLayoutId id="2147483751" r:id="rId48"/>
  </p:sldLayoutIdLst>
  <p:hf hdr="0" ftr="0" dt="0"/>
  <p:txStyles>
    <p:titleStyle>
      <a:lvl1pPr marL="0" indent="0" algn="l" defTabSz="457200" rtl="0" eaLnBrk="1" latinLnBrk="0" hangingPunct="1">
        <a:spcBef>
          <a:spcPct val="0"/>
        </a:spcBef>
        <a:buNone/>
        <a:defRPr lang="en-US" sz="2800" b="1" i="0" kern="1200" baseline="0" smtClean="0">
          <a:solidFill>
            <a:schemeClr val="accent6">
              <a:lumMod val="50000"/>
            </a:schemeClr>
          </a:solidFill>
          <a:effectLst/>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153" userDrawn="1">
          <p15:clr>
            <a:srgbClr val="F26B43"/>
          </p15:clr>
        </p15:guide>
        <p15:guide id="4" pos="512" userDrawn="1">
          <p15:clr>
            <a:srgbClr val="F26B43"/>
          </p15:clr>
        </p15:guide>
        <p15:guide id="5" pos="347" userDrawn="1">
          <p15:clr>
            <a:srgbClr val="F26B43"/>
          </p15:clr>
        </p15:guide>
        <p15:guide id="6" pos="7324" userDrawn="1">
          <p15:clr>
            <a:srgbClr val="F26B43"/>
          </p15:clr>
        </p15:guide>
        <p15:guide id="7" orient="horz" pos="4105" userDrawn="1">
          <p15:clr>
            <a:srgbClr val="F26B43"/>
          </p15:clr>
        </p15:guide>
        <p15:guide id="8" orient="horz" pos="384" userDrawn="1">
          <p15:clr>
            <a:srgbClr val="F26B43"/>
          </p15:clr>
        </p15:guide>
        <p15:guide id="9" orient="horz" pos="398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Going on in the World of DNS</a:t>
            </a:r>
          </a:p>
        </p:txBody>
      </p:sp>
      <p:sp>
        <p:nvSpPr>
          <p:cNvPr id="3" name="Text Placeholder 2"/>
          <p:cNvSpPr>
            <a:spLocks noGrp="1"/>
          </p:cNvSpPr>
          <p:nvPr>
            <p:ph type="body" sz="quarter" idx="10"/>
          </p:nvPr>
        </p:nvSpPr>
        <p:spPr/>
        <p:txBody>
          <a:bodyPr/>
          <a:lstStyle/>
          <a:p>
            <a:r>
              <a:rPr lang="en-US" dirty="0"/>
              <a:t>David Huberman</a:t>
            </a:r>
          </a:p>
          <a:p>
            <a:r>
              <a:rPr lang="en-US" dirty="0"/>
              <a:t>ICANN’s Office of the CTO</a:t>
            </a:r>
          </a:p>
        </p:txBody>
      </p:sp>
      <p:sp>
        <p:nvSpPr>
          <p:cNvPr id="5" name="Text Placeholder 4"/>
          <p:cNvSpPr>
            <a:spLocks noGrp="1"/>
          </p:cNvSpPr>
          <p:nvPr>
            <p:ph type="body" sz="quarter" idx="12"/>
          </p:nvPr>
        </p:nvSpPr>
        <p:spPr/>
        <p:txBody>
          <a:bodyPr/>
          <a:lstStyle/>
          <a:p>
            <a:r>
              <a:rPr lang="en-US" dirty="0"/>
              <a:t>DD Month 2017</a:t>
            </a:r>
          </a:p>
        </p:txBody>
      </p:sp>
      <p:sp>
        <p:nvSpPr>
          <p:cNvPr id="6" name="Text Placeholder 5"/>
          <p:cNvSpPr>
            <a:spLocks noGrp="1"/>
          </p:cNvSpPr>
          <p:nvPr>
            <p:ph type="body" sz="quarter" idx="14"/>
          </p:nvPr>
        </p:nvSpPr>
        <p:spPr/>
        <p:txBody>
          <a:bodyPr/>
          <a:lstStyle/>
          <a:p>
            <a:r>
              <a:rPr lang="en-US" dirty="0"/>
              <a:t>Current Topics in the DNS Operations Community</a:t>
            </a:r>
          </a:p>
        </p:txBody>
      </p:sp>
    </p:spTree>
    <p:extLst>
      <p:ext uri="{BB962C8B-B14F-4D97-AF65-F5344CB8AC3E}">
        <p14:creationId xmlns:p14="http://schemas.microsoft.com/office/powerpoint/2010/main" val="3951138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E665-4E74-CD42-8E8C-877FDD879942}"/>
              </a:ext>
            </a:extLst>
          </p:cNvPr>
          <p:cNvSpPr>
            <a:spLocks noGrp="1"/>
          </p:cNvSpPr>
          <p:nvPr>
            <p:ph type="title"/>
          </p:nvPr>
        </p:nvSpPr>
        <p:spPr/>
        <p:txBody>
          <a:bodyPr/>
          <a:lstStyle/>
          <a:p>
            <a:r>
              <a:rPr lang="en-US" dirty="0"/>
              <a:t>But This New Model Prompts Some Concerns</a:t>
            </a:r>
          </a:p>
        </p:txBody>
      </p:sp>
      <p:sp>
        <p:nvSpPr>
          <p:cNvPr id="3" name="Content Placeholder 2">
            <a:extLst>
              <a:ext uri="{FF2B5EF4-FFF2-40B4-BE49-F238E27FC236}">
                <a16:creationId xmlns:a16="http://schemas.microsoft.com/office/drawing/2014/main" id="{B451B1BB-ACE7-8A45-BDED-4B76F00530CB}"/>
              </a:ext>
            </a:extLst>
          </p:cNvPr>
          <p:cNvSpPr>
            <a:spLocks noGrp="1"/>
          </p:cNvSpPr>
          <p:nvPr>
            <p:ph sz="quarter" idx="10"/>
          </p:nvPr>
        </p:nvSpPr>
        <p:spPr/>
        <p:txBody>
          <a:bodyPr/>
          <a:lstStyle/>
          <a:p>
            <a:pPr marL="0" indent="0">
              <a:buNone/>
            </a:pPr>
            <a:r>
              <a:rPr lang="en-US" b="1" dirty="0"/>
              <a:t>Service providers have a new paradigm to negotiate:</a:t>
            </a:r>
          </a:p>
          <a:p>
            <a:r>
              <a:rPr lang="en-US" dirty="0"/>
              <a:t>No longer able to rely only on DNS to meet regulatory compliance and filtering goals</a:t>
            </a:r>
          </a:p>
          <a:p>
            <a:r>
              <a:rPr lang="en-US" dirty="0"/>
              <a:t>What happens if it does not work? </a:t>
            </a:r>
          </a:p>
          <a:p>
            <a:pPr lvl="1"/>
            <a:r>
              <a:rPr lang="en-US" dirty="0"/>
              <a:t>The user configures her web browser to use a </a:t>
            </a:r>
            <a:r>
              <a:rPr lang="en-US" dirty="0" err="1"/>
              <a:t>DoH</a:t>
            </a:r>
            <a:r>
              <a:rPr lang="en-US" dirty="0"/>
              <a:t> resolver. For whatever reason, DNS resolution stops working properly.  A major concern for service providers is that the user now calls them and asks for help. </a:t>
            </a:r>
          </a:p>
          <a:p>
            <a:r>
              <a:rPr lang="en-US" dirty="0"/>
              <a:t>ISPs do significant business working with parents on parental controls.  When applications do their own DNS, a lot of these parental controls no longer work.</a:t>
            </a:r>
          </a:p>
          <a:p>
            <a:r>
              <a:rPr lang="en-US" dirty="0"/>
              <a:t>ISPs often receive court orders to block certain sites. </a:t>
            </a:r>
            <a:r>
              <a:rPr lang="en-US" dirty="0" err="1"/>
              <a:t>DoH</a:t>
            </a:r>
            <a:r>
              <a:rPr lang="en-US" dirty="0"/>
              <a:t>/DoT resolvers do not know about these court orders, and still resolve these sites.</a:t>
            </a:r>
          </a:p>
        </p:txBody>
      </p:sp>
    </p:spTree>
    <p:extLst>
      <p:ext uri="{BB962C8B-B14F-4D97-AF65-F5344CB8AC3E}">
        <p14:creationId xmlns:p14="http://schemas.microsoft.com/office/powerpoint/2010/main" val="288190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2B7B-C323-5F49-9E38-8EA77B10D7CF}"/>
              </a:ext>
            </a:extLst>
          </p:cNvPr>
          <p:cNvSpPr>
            <a:spLocks noGrp="1"/>
          </p:cNvSpPr>
          <p:nvPr>
            <p:ph type="title"/>
          </p:nvPr>
        </p:nvSpPr>
        <p:spPr/>
        <p:txBody>
          <a:bodyPr/>
          <a:lstStyle/>
          <a:p>
            <a:r>
              <a:rPr lang="en-US" dirty="0"/>
              <a:t>Taking a Further Step Back: Policy Concerns</a:t>
            </a:r>
          </a:p>
        </p:txBody>
      </p:sp>
      <p:sp>
        <p:nvSpPr>
          <p:cNvPr id="3" name="Content Placeholder 2">
            <a:extLst>
              <a:ext uri="{FF2B5EF4-FFF2-40B4-BE49-F238E27FC236}">
                <a16:creationId xmlns:a16="http://schemas.microsoft.com/office/drawing/2014/main" id="{ECC65206-2A7F-A548-B945-9D751FBD7BC3}"/>
              </a:ext>
            </a:extLst>
          </p:cNvPr>
          <p:cNvSpPr>
            <a:spLocks noGrp="1"/>
          </p:cNvSpPr>
          <p:nvPr>
            <p:ph sz="quarter" idx="10"/>
          </p:nvPr>
        </p:nvSpPr>
        <p:spPr/>
        <p:txBody>
          <a:bodyPr/>
          <a:lstStyle/>
          <a:p>
            <a:pPr marL="0" indent="0">
              <a:buNone/>
            </a:pPr>
            <a:r>
              <a:rPr lang="en-US" b="1" dirty="0"/>
              <a:t>Stepping back from the service provider concerns, ADD introduces all new challenges for broader public policy:</a:t>
            </a:r>
          </a:p>
          <a:p>
            <a:r>
              <a:rPr lang="en-US" dirty="0"/>
              <a:t>Which laws apply? </a:t>
            </a:r>
          </a:p>
          <a:p>
            <a:pPr lvl="1"/>
            <a:r>
              <a:rPr lang="en-US" dirty="0"/>
              <a:t>In the traditional model, the recursive resolver providing the answers to the end user device is generally found in the same country as the user.  Applications doing their own DNS will often mean that the recursive resolver is in a different country, which means a different legal jurisdiction.</a:t>
            </a:r>
          </a:p>
          <a:p>
            <a:pPr lvl="1"/>
            <a:r>
              <a:rPr lang="en-US" dirty="0"/>
              <a:t>Very important when you think about complex topics like content filtering laws and end user data privacy regulations</a:t>
            </a:r>
          </a:p>
        </p:txBody>
      </p:sp>
    </p:spTree>
    <p:extLst>
      <p:ext uri="{BB962C8B-B14F-4D97-AF65-F5344CB8AC3E}">
        <p14:creationId xmlns:p14="http://schemas.microsoft.com/office/powerpoint/2010/main" val="321766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2B7B-C323-5F49-9E38-8EA77B10D7CF}"/>
              </a:ext>
            </a:extLst>
          </p:cNvPr>
          <p:cNvSpPr>
            <a:spLocks noGrp="1"/>
          </p:cNvSpPr>
          <p:nvPr>
            <p:ph type="title"/>
          </p:nvPr>
        </p:nvSpPr>
        <p:spPr/>
        <p:txBody>
          <a:bodyPr/>
          <a:lstStyle/>
          <a:p>
            <a:r>
              <a:rPr lang="en-US" dirty="0"/>
              <a:t>Taking a Further Step Back: Policy Concerns</a:t>
            </a:r>
          </a:p>
        </p:txBody>
      </p:sp>
      <p:sp>
        <p:nvSpPr>
          <p:cNvPr id="3" name="Content Placeholder 2">
            <a:extLst>
              <a:ext uri="{FF2B5EF4-FFF2-40B4-BE49-F238E27FC236}">
                <a16:creationId xmlns:a16="http://schemas.microsoft.com/office/drawing/2014/main" id="{ECC65206-2A7F-A548-B945-9D751FBD7BC3}"/>
              </a:ext>
            </a:extLst>
          </p:cNvPr>
          <p:cNvSpPr>
            <a:spLocks noGrp="1"/>
          </p:cNvSpPr>
          <p:nvPr>
            <p:ph sz="quarter" idx="10"/>
          </p:nvPr>
        </p:nvSpPr>
        <p:spPr/>
        <p:txBody>
          <a:bodyPr/>
          <a:lstStyle/>
          <a:p>
            <a:pPr marL="0" indent="0">
              <a:buNone/>
            </a:pPr>
            <a:r>
              <a:rPr lang="en-US" b="1" dirty="0"/>
              <a:t>Stepping back from the service provider concerns, ADD introduces all new challenges for broader public policy:</a:t>
            </a:r>
          </a:p>
          <a:p>
            <a:r>
              <a:rPr lang="en-US" dirty="0"/>
              <a:t>Who gets to determine the resolver?</a:t>
            </a:r>
          </a:p>
          <a:p>
            <a:pPr lvl="1"/>
            <a:r>
              <a:rPr lang="en-US" dirty="0"/>
              <a:t>The </a:t>
            </a:r>
            <a:r>
              <a:rPr lang="en-US" dirty="0" err="1"/>
              <a:t>DoH</a:t>
            </a:r>
            <a:r>
              <a:rPr lang="en-US" dirty="0"/>
              <a:t> protocol was designed to allow the end user to decide who they trust most for recursive DNS service. But nothing stops the application maker from deciding </a:t>
            </a:r>
            <a:r>
              <a:rPr lang="en-US" i="1" dirty="0"/>
              <a:t>for the user</a:t>
            </a:r>
            <a:r>
              <a:rPr lang="en-US" dirty="0"/>
              <a:t> what resolver will be used. </a:t>
            </a:r>
          </a:p>
          <a:p>
            <a:pPr lvl="1"/>
            <a:r>
              <a:rPr lang="en-US" dirty="0"/>
              <a:t>What if the application maker is not honest and is purposely using a resolver which steers queries away from their intended sites and instead, provides DNS answers to sites that the application maker can profit from?</a:t>
            </a:r>
          </a:p>
          <a:p>
            <a:pPr lvl="1"/>
            <a:r>
              <a:rPr lang="en-US" dirty="0"/>
              <a:t>What if the resolver operator is monetizing DNS data without the user’s consent?</a:t>
            </a:r>
          </a:p>
          <a:p>
            <a:pPr lvl="1"/>
            <a:r>
              <a:rPr lang="en-US" dirty="0"/>
              <a:t>Bad or dishonest implementations of ADD </a:t>
            </a:r>
            <a:r>
              <a:rPr lang="en-US" i="1" dirty="0"/>
              <a:t>disempower</a:t>
            </a:r>
            <a:r>
              <a:rPr lang="en-US" dirty="0"/>
              <a:t> end users, and do so in a context that most end users know nothing about: recursive DNS resolution</a:t>
            </a:r>
          </a:p>
        </p:txBody>
      </p:sp>
    </p:spTree>
    <p:extLst>
      <p:ext uri="{BB962C8B-B14F-4D97-AF65-F5344CB8AC3E}">
        <p14:creationId xmlns:p14="http://schemas.microsoft.com/office/powerpoint/2010/main" val="178041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2B7B-C323-5F49-9E38-8EA77B10D7CF}"/>
              </a:ext>
            </a:extLst>
          </p:cNvPr>
          <p:cNvSpPr>
            <a:spLocks noGrp="1"/>
          </p:cNvSpPr>
          <p:nvPr>
            <p:ph type="title"/>
          </p:nvPr>
        </p:nvSpPr>
        <p:spPr/>
        <p:txBody>
          <a:bodyPr/>
          <a:lstStyle/>
          <a:p>
            <a:r>
              <a:rPr lang="en-US" dirty="0"/>
              <a:t>Taking a Further Step Back: Policy Concerns</a:t>
            </a:r>
          </a:p>
        </p:txBody>
      </p:sp>
      <p:sp>
        <p:nvSpPr>
          <p:cNvPr id="3" name="Content Placeholder 2">
            <a:extLst>
              <a:ext uri="{FF2B5EF4-FFF2-40B4-BE49-F238E27FC236}">
                <a16:creationId xmlns:a16="http://schemas.microsoft.com/office/drawing/2014/main" id="{ECC65206-2A7F-A548-B945-9D751FBD7BC3}"/>
              </a:ext>
            </a:extLst>
          </p:cNvPr>
          <p:cNvSpPr>
            <a:spLocks noGrp="1"/>
          </p:cNvSpPr>
          <p:nvPr>
            <p:ph sz="quarter" idx="10"/>
          </p:nvPr>
        </p:nvSpPr>
        <p:spPr/>
        <p:txBody>
          <a:bodyPr/>
          <a:lstStyle/>
          <a:p>
            <a:pPr marL="0" indent="0">
              <a:buNone/>
            </a:pPr>
            <a:r>
              <a:rPr lang="en-US" b="1" dirty="0"/>
              <a:t>Stepping back from the service provider concerns, ADD introduces all new challenges for broader public policy:</a:t>
            </a:r>
          </a:p>
          <a:p>
            <a:r>
              <a:rPr lang="en-US" dirty="0"/>
              <a:t>Where do we discuss these broad public policy issues?</a:t>
            </a:r>
          </a:p>
          <a:p>
            <a:pPr lvl="1"/>
            <a:r>
              <a:rPr lang="en-US" dirty="0"/>
              <a:t>ICANN?</a:t>
            </a:r>
          </a:p>
          <a:p>
            <a:pPr lvl="1"/>
            <a:r>
              <a:rPr lang="en-US" dirty="0"/>
              <a:t>CENTR?</a:t>
            </a:r>
          </a:p>
          <a:p>
            <a:pPr lvl="1"/>
            <a:r>
              <a:rPr lang="en-US" dirty="0"/>
              <a:t>Network operator forums?</a:t>
            </a:r>
          </a:p>
          <a:p>
            <a:pPr lvl="1"/>
            <a:r>
              <a:rPr lang="en-US" dirty="0"/>
              <a:t>IETF?</a:t>
            </a:r>
          </a:p>
          <a:p>
            <a:pPr lvl="1"/>
            <a:r>
              <a:rPr lang="en-US" dirty="0"/>
              <a:t>CAB Forum?</a:t>
            </a:r>
          </a:p>
          <a:p>
            <a:pPr lvl="1"/>
            <a:r>
              <a:rPr lang="en-US" dirty="0"/>
              <a:t>Regulators?</a:t>
            </a:r>
          </a:p>
          <a:p>
            <a:r>
              <a:rPr lang="en-US" dirty="0"/>
              <a:t>The answer is probably all of the above.  Through community consultation and collaboration we can identify issues and find resolutions.</a:t>
            </a:r>
          </a:p>
        </p:txBody>
      </p:sp>
    </p:spTree>
    <p:extLst>
      <p:ext uri="{BB962C8B-B14F-4D97-AF65-F5344CB8AC3E}">
        <p14:creationId xmlns:p14="http://schemas.microsoft.com/office/powerpoint/2010/main" val="97479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C065B5-369D-6642-A89D-27C866374305}"/>
              </a:ext>
            </a:extLst>
          </p:cNvPr>
          <p:cNvSpPr>
            <a:spLocks noGrp="1"/>
          </p:cNvSpPr>
          <p:nvPr>
            <p:ph type="title"/>
          </p:nvPr>
        </p:nvSpPr>
        <p:spPr/>
        <p:txBody>
          <a:bodyPr/>
          <a:lstStyle/>
          <a:p>
            <a:r>
              <a:rPr lang="en-US" dirty="0"/>
              <a:t>Parting Thoughts on Applications Doing DNS</a:t>
            </a:r>
          </a:p>
        </p:txBody>
      </p:sp>
      <p:sp>
        <p:nvSpPr>
          <p:cNvPr id="5" name="Content Placeholder 4">
            <a:extLst>
              <a:ext uri="{FF2B5EF4-FFF2-40B4-BE49-F238E27FC236}">
                <a16:creationId xmlns:a16="http://schemas.microsoft.com/office/drawing/2014/main" id="{37D69A54-25CE-FA40-BCFA-7A0311F1C86E}"/>
              </a:ext>
            </a:extLst>
          </p:cNvPr>
          <p:cNvSpPr>
            <a:spLocks noGrp="1"/>
          </p:cNvSpPr>
          <p:nvPr>
            <p:ph sz="quarter" idx="10"/>
          </p:nvPr>
        </p:nvSpPr>
        <p:spPr/>
        <p:txBody>
          <a:bodyPr/>
          <a:lstStyle/>
          <a:p>
            <a:r>
              <a:rPr lang="en-US" dirty="0"/>
              <a:t>Applications doing their own DNS with </a:t>
            </a:r>
            <a:r>
              <a:rPr lang="en-US" dirty="0" err="1"/>
              <a:t>DoH</a:t>
            </a:r>
            <a:r>
              <a:rPr lang="en-US" dirty="0"/>
              <a:t> is new, but ADD in general is already being implemented in web browsers and mobile applications</a:t>
            </a:r>
          </a:p>
          <a:p>
            <a:r>
              <a:rPr lang="en-US" dirty="0"/>
              <a:t>DNS privacy – especially end user DNS data privacy – is a major regulatory and societal concern</a:t>
            </a:r>
          </a:p>
          <a:p>
            <a:r>
              <a:rPr lang="en-US" dirty="0"/>
              <a:t>Encrypting DNS data with TLS or HTTPS is good for addressing privacy concerns</a:t>
            </a:r>
          </a:p>
          <a:p>
            <a:r>
              <a:rPr lang="en-US" dirty="0"/>
              <a:t>But implementation details matter, and there are a lot of public policy concerns for how ADD could be implemented in a way that has negative effects for end users, for service providers, and for regulators</a:t>
            </a:r>
          </a:p>
        </p:txBody>
      </p:sp>
    </p:spTree>
    <p:extLst>
      <p:ext uri="{BB962C8B-B14F-4D97-AF65-F5344CB8AC3E}">
        <p14:creationId xmlns:p14="http://schemas.microsoft.com/office/powerpoint/2010/main" val="2692873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4648DC-DE3D-A244-9C79-60CE0B5B92AE}"/>
              </a:ext>
            </a:extLst>
          </p:cNvPr>
          <p:cNvSpPr>
            <a:spLocks noGrp="1"/>
          </p:cNvSpPr>
          <p:nvPr>
            <p:ph type="title"/>
          </p:nvPr>
        </p:nvSpPr>
        <p:spPr/>
        <p:txBody>
          <a:bodyPr/>
          <a:lstStyle/>
          <a:p>
            <a:r>
              <a:rPr lang="en-US" dirty="0"/>
              <a:t>Public DNS &amp; Resolver Centrality</a:t>
            </a:r>
          </a:p>
        </p:txBody>
      </p:sp>
    </p:spTree>
    <p:extLst>
      <p:ext uri="{BB962C8B-B14F-4D97-AF65-F5344CB8AC3E}">
        <p14:creationId xmlns:p14="http://schemas.microsoft.com/office/powerpoint/2010/main" val="3349633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4F99-87AF-094D-A020-64D295A359D5}"/>
              </a:ext>
            </a:extLst>
          </p:cNvPr>
          <p:cNvSpPr>
            <a:spLocks noGrp="1"/>
          </p:cNvSpPr>
          <p:nvPr>
            <p:ph type="title"/>
          </p:nvPr>
        </p:nvSpPr>
        <p:spPr/>
        <p:txBody>
          <a:bodyPr/>
          <a:lstStyle/>
          <a:p>
            <a:r>
              <a:rPr lang="en-US" dirty="0"/>
              <a:t>Public DNS</a:t>
            </a:r>
          </a:p>
        </p:txBody>
      </p:sp>
      <p:sp>
        <p:nvSpPr>
          <p:cNvPr id="3" name="Content Placeholder 2">
            <a:extLst>
              <a:ext uri="{FF2B5EF4-FFF2-40B4-BE49-F238E27FC236}">
                <a16:creationId xmlns:a16="http://schemas.microsoft.com/office/drawing/2014/main" id="{5D15234D-F7C7-8E41-93EF-CEF02429D498}"/>
              </a:ext>
            </a:extLst>
          </p:cNvPr>
          <p:cNvSpPr>
            <a:spLocks noGrp="1"/>
          </p:cNvSpPr>
          <p:nvPr>
            <p:ph sz="quarter" idx="10"/>
          </p:nvPr>
        </p:nvSpPr>
        <p:spPr/>
        <p:txBody>
          <a:bodyPr/>
          <a:lstStyle/>
          <a:p>
            <a:pPr marL="0" indent="0">
              <a:buNone/>
            </a:pPr>
            <a:r>
              <a:rPr lang="en-US" b="1" dirty="0"/>
              <a:t>APNIC recently conducted some measurements into resolver centrality </a:t>
            </a:r>
          </a:p>
          <a:p>
            <a:r>
              <a:rPr lang="en-US" dirty="0"/>
              <a:t>They asked: “How many recursive resolver operators does it take to cover 50% of Internet users?”</a:t>
            </a:r>
          </a:p>
          <a:p>
            <a:r>
              <a:rPr lang="en-US" dirty="0"/>
              <a:t>Their answer was: “About 8 or 9”</a:t>
            </a:r>
          </a:p>
          <a:p>
            <a:r>
              <a:rPr lang="en-US" dirty="0"/>
              <a:t>Google Public DNS (8.8.8.8) answered about 33% of the queries</a:t>
            </a:r>
          </a:p>
          <a:p>
            <a:r>
              <a:rPr lang="en-US" dirty="0"/>
              <a:t>Other big global resolvers included China Unicom, China Mobile, </a:t>
            </a:r>
            <a:r>
              <a:rPr lang="en-US" dirty="0" err="1"/>
              <a:t>DNSpai</a:t>
            </a:r>
            <a:r>
              <a:rPr lang="en-US" dirty="0"/>
              <a:t>, Comcast, and OpenDNS (Cisco Umbrella)</a:t>
            </a:r>
          </a:p>
        </p:txBody>
      </p:sp>
    </p:spTree>
    <p:extLst>
      <p:ext uri="{BB962C8B-B14F-4D97-AF65-F5344CB8AC3E}">
        <p14:creationId xmlns:p14="http://schemas.microsoft.com/office/powerpoint/2010/main" val="49028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6790-2B63-9141-B88A-C878258FAC0C}"/>
              </a:ext>
            </a:extLst>
          </p:cNvPr>
          <p:cNvSpPr>
            <a:spLocks noGrp="1"/>
          </p:cNvSpPr>
          <p:nvPr>
            <p:ph type="title"/>
          </p:nvPr>
        </p:nvSpPr>
        <p:spPr/>
        <p:txBody>
          <a:bodyPr/>
          <a:lstStyle/>
          <a:p>
            <a:r>
              <a:rPr lang="en-US" dirty="0"/>
              <a:t>Centrality at ORG</a:t>
            </a:r>
          </a:p>
        </p:txBody>
      </p:sp>
      <p:sp>
        <p:nvSpPr>
          <p:cNvPr id="3" name="Content Placeholder 2">
            <a:extLst>
              <a:ext uri="{FF2B5EF4-FFF2-40B4-BE49-F238E27FC236}">
                <a16:creationId xmlns:a16="http://schemas.microsoft.com/office/drawing/2014/main" id="{D910CFD9-DE09-4541-B52B-5C378FCC3879}"/>
              </a:ext>
            </a:extLst>
          </p:cNvPr>
          <p:cNvSpPr>
            <a:spLocks noGrp="1"/>
          </p:cNvSpPr>
          <p:nvPr>
            <p:ph sz="quarter" idx="10"/>
          </p:nvPr>
        </p:nvSpPr>
        <p:spPr/>
        <p:txBody>
          <a:bodyPr/>
          <a:lstStyle/>
          <a:p>
            <a:pPr marL="0" indent="0">
              <a:buNone/>
            </a:pPr>
            <a:r>
              <a:rPr lang="en-US" b="1" dirty="0"/>
              <a:t>The CTO of PIR recently publicly stated:</a:t>
            </a:r>
          </a:p>
          <a:p>
            <a:pPr marL="0" indent="0">
              <a:buNone/>
            </a:pPr>
            <a:endParaRPr lang="en-US" b="1" dirty="0"/>
          </a:p>
          <a:p>
            <a:pPr marL="912813" lvl="2" indent="0">
              <a:buNone/>
            </a:pPr>
            <a:r>
              <a:rPr lang="en-US" i="1" dirty="0"/>
              <a:t>“Two dozen resolver systems are responsible for some 80% of all traffic seen at ORG servers, today. Somewhere between 15 and 20% of all end-user systems use Google Public DNS for resolution.” </a:t>
            </a:r>
          </a:p>
          <a:p>
            <a:pPr marL="912813" lvl="2" indent="0">
              <a:buNone/>
            </a:pPr>
            <a:endParaRPr lang="en-US" dirty="0"/>
          </a:p>
        </p:txBody>
      </p:sp>
    </p:spTree>
    <p:extLst>
      <p:ext uri="{BB962C8B-B14F-4D97-AF65-F5344CB8AC3E}">
        <p14:creationId xmlns:p14="http://schemas.microsoft.com/office/powerpoint/2010/main" val="3942090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7D12-E07B-5542-B85C-66B37F56259C}"/>
              </a:ext>
            </a:extLst>
          </p:cNvPr>
          <p:cNvSpPr>
            <a:spLocks noGrp="1"/>
          </p:cNvSpPr>
          <p:nvPr>
            <p:ph type="title"/>
          </p:nvPr>
        </p:nvSpPr>
        <p:spPr/>
        <p:txBody>
          <a:bodyPr/>
          <a:lstStyle/>
          <a:p>
            <a:r>
              <a:rPr lang="en-US" dirty="0"/>
              <a:t>The Centrality Dilemma</a:t>
            </a:r>
          </a:p>
        </p:txBody>
      </p:sp>
      <p:sp>
        <p:nvSpPr>
          <p:cNvPr id="3" name="Content Placeholder 2">
            <a:extLst>
              <a:ext uri="{FF2B5EF4-FFF2-40B4-BE49-F238E27FC236}">
                <a16:creationId xmlns:a16="http://schemas.microsoft.com/office/drawing/2014/main" id="{A4BAB312-A341-3A44-90D4-B54AF1E60FA3}"/>
              </a:ext>
            </a:extLst>
          </p:cNvPr>
          <p:cNvSpPr>
            <a:spLocks noGrp="1"/>
          </p:cNvSpPr>
          <p:nvPr>
            <p:ph sz="quarter" idx="10"/>
          </p:nvPr>
        </p:nvSpPr>
        <p:spPr>
          <a:xfrm>
            <a:off x="812800" y="1124607"/>
            <a:ext cx="10543117" cy="4917419"/>
          </a:xfrm>
        </p:spPr>
        <p:txBody>
          <a:bodyPr/>
          <a:lstStyle/>
          <a:p>
            <a:r>
              <a:rPr lang="en-US" dirty="0"/>
              <a:t>The popularity of public DNS can be a good thing for a lot of network operators.  But we have to keep in mind that centrality of recursive resolvers could mean that a relatively small number of organizations could make decisions that affect a lot of people.</a:t>
            </a:r>
          </a:p>
          <a:p>
            <a:pPr lvl="1"/>
            <a:r>
              <a:rPr lang="en-US" dirty="0"/>
              <a:t>e.g., supporting or not supporting a particular DNS protocol enhancement or a feature</a:t>
            </a:r>
          </a:p>
          <a:p>
            <a:pPr lvl="2"/>
            <a:r>
              <a:rPr lang="en-US" dirty="0"/>
              <a:t>DNSSEC might be a good example: Google DNS is responsible for a huge amount of DNSSEC validation happening. </a:t>
            </a:r>
          </a:p>
          <a:p>
            <a:r>
              <a:rPr lang="en-US" dirty="0"/>
              <a:t>”Over-centralized” recursive service prompts numerous concerns about the content being resolved:</a:t>
            </a:r>
          </a:p>
          <a:p>
            <a:pPr lvl="1"/>
            <a:r>
              <a:rPr lang="en-US" dirty="0"/>
              <a:t>What if a central resolver operator decides to do content filtering?</a:t>
            </a:r>
          </a:p>
          <a:p>
            <a:pPr lvl="2"/>
            <a:r>
              <a:rPr lang="en-US" dirty="0"/>
              <a:t>A nation-state with authority over a central resolver operator might exert control</a:t>
            </a:r>
          </a:p>
          <a:p>
            <a:pPr lvl="2"/>
            <a:r>
              <a:rPr lang="en-US" dirty="0"/>
              <a:t>Twitter, Facebook, and other mass media have tried in the past to implement automated content filtering.  Arguably, that hasn’t worked so well.  Now think about doing that at the DNS level, and you’re affecting a lot of people!</a:t>
            </a:r>
          </a:p>
          <a:p>
            <a:pPr lvl="1"/>
            <a:r>
              <a:rPr lang="en-US" dirty="0"/>
              <a:t>Or what if an operator decides to augment the namespace by adding their own TLD?</a:t>
            </a:r>
          </a:p>
        </p:txBody>
      </p:sp>
    </p:spTree>
    <p:extLst>
      <p:ext uri="{BB962C8B-B14F-4D97-AF65-F5344CB8AC3E}">
        <p14:creationId xmlns:p14="http://schemas.microsoft.com/office/powerpoint/2010/main" val="1584980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D904-E849-4B4B-BB60-D96A87391FE3}"/>
              </a:ext>
            </a:extLst>
          </p:cNvPr>
          <p:cNvSpPr>
            <a:spLocks noGrp="1"/>
          </p:cNvSpPr>
          <p:nvPr>
            <p:ph type="title"/>
          </p:nvPr>
        </p:nvSpPr>
        <p:spPr/>
        <p:txBody>
          <a:bodyPr/>
          <a:lstStyle/>
          <a:p>
            <a:r>
              <a:rPr lang="en-US" dirty="0"/>
              <a:t>Centrality and Privacy</a:t>
            </a:r>
          </a:p>
        </p:txBody>
      </p:sp>
      <p:sp>
        <p:nvSpPr>
          <p:cNvPr id="3" name="Content Placeholder 2">
            <a:extLst>
              <a:ext uri="{FF2B5EF4-FFF2-40B4-BE49-F238E27FC236}">
                <a16:creationId xmlns:a16="http://schemas.microsoft.com/office/drawing/2014/main" id="{B8DBCDC3-8FEF-4D4F-8AA1-5C5AF8313992}"/>
              </a:ext>
            </a:extLst>
          </p:cNvPr>
          <p:cNvSpPr>
            <a:spLocks noGrp="1"/>
          </p:cNvSpPr>
          <p:nvPr>
            <p:ph sz="quarter" idx="10"/>
          </p:nvPr>
        </p:nvSpPr>
        <p:spPr/>
        <p:txBody>
          <a:bodyPr/>
          <a:lstStyle/>
          <a:p>
            <a:r>
              <a:rPr lang="en-US" dirty="0"/>
              <a:t>If data privacy is the goal of efforts like </a:t>
            </a:r>
            <a:r>
              <a:rPr lang="en-US" dirty="0" err="1"/>
              <a:t>DoH</a:t>
            </a:r>
            <a:r>
              <a:rPr lang="en-US" dirty="0"/>
              <a:t> and DoT, then perhaps we should be worried that a large percentage of query traffic is resolved by the most popular recursive resolver providers </a:t>
            </a:r>
          </a:p>
          <a:p>
            <a:r>
              <a:rPr lang="en-US" dirty="0"/>
              <a:t>Some of the most popular public DNS resolvers are homed in countries where there are either weak data privacy laws, or there are laws that allow the home government to demand query data from the providers</a:t>
            </a:r>
          </a:p>
        </p:txBody>
      </p:sp>
    </p:spTree>
    <p:extLst>
      <p:ext uri="{BB962C8B-B14F-4D97-AF65-F5344CB8AC3E}">
        <p14:creationId xmlns:p14="http://schemas.microsoft.com/office/powerpoint/2010/main" val="427908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A1B3-6130-814C-B4EA-3821524667D4}"/>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4B183890-2A49-1C4E-853D-710A5C68594D}"/>
              </a:ext>
            </a:extLst>
          </p:cNvPr>
          <p:cNvSpPr>
            <a:spLocks noGrp="1"/>
          </p:cNvSpPr>
          <p:nvPr>
            <p:ph sz="quarter" idx="10"/>
          </p:nvPr>
        </p:nvSpPr>
        <p:spPr/>
        <p:txBody>
          <a:bodyPr/>
          <a:lstStyle/>
          <a:p>
            <a:r>
              <a:rPr lang="en-US" dirty="0"/>
              <a:t>Applications Doing DNS</a:t>
            </a:r>
          </a:p>
          <a:p>
            <a:r>
              <a:rPr lang="en-US" dirty="0"/>
              <a:t>Public DNS &amp; Resolver Centrality</a:t>
            </a:r>
          </a:p>
          <a:p>
            <a:r>
              <a:rPr lang="en-US" dirty="0"/>
              <a:t>DNS as an Attack Vector</a:t>
            </a:r>
          </a:p>
          <a:p>
            <a:r>
              <a:rPr lang="en-US" dirty="0"/>
              <a:t>Update on the KSK Rollover</a:t>
            </a:r>
          </a:p>
          <a:p>
            <a:endParaRPr lang="en-US" dirty="0"/>
          </a:p>
        </p:txBody>
      </p:sp>
    </p:spTree>
    <p:extLst>
      <p:ext uri="{BB962C8B-B14F-4D97-AF65-F5344CB8AC3E}">
        <p14:creationId xmlns:p14="http://schemas.microsoft.com/office/powerpoint/2010/main" val="2739595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E80763-7E3E-0B47-9937-869A4AD91992}"/>
              </a:ext>
            </a:extLst>
          </p:cNvPr>
          <p:cNvSpPr>
            <a:spLocks noGrp="1"/>
          </p:cNvSpPr>
          <p:nvPr>
            <p:ph type="title"/>
          </p:nvPr>
        </p:nvSpPr>
        <p:spPr/>
        <p:txBody>
          <a:bodyPr/>
          <a:lstStyle/>
          <a:p>
            <a:r>
              <a:rPr lang="en-US" dirty="0"/>
              <a:t>DNS as an Attack Vector</a:t>
            </a:r>
          </a:p>
        </p:txBody>
      </p:sp>
    </p:spTree>
    <p:extLst>
      <p:ext uri="{BB962C8B-B14F-4D97-AF65-F5344CB8AC3E}">
        <p14:creationId xmlns:p14="http://schemas.microsoft.com/office/powerpoint/2010/main" val="6960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0322-81B1-644D-B883-4F04C221BF68}"/>
              </a:ext>
            </a:extLst>
          </p:cNvPr>
          <p:cNvSpPr>
            <a:spLocks noGrp="1"/>
          </p:cNvSpPr>
          <p:nvPr>
            <p:ph type="title"/>
          </p:nvPr>
        </p:nvSpPr>
        <p:spPr/>
        <p:txBody>
          <a:bodyPr/>
          <a:lstStyle/>
          <a:p>
            <a:r>
              <a:rPr lang="en-US" dirty="0" err="1"/>
              <a:t>MyEtherWallet.com</a:t>
            </a:r>
            <a:endParaRPr lang="en-US" dirty="0"/>
          </a:p>
        </p:txBody>
      </p:sp>
      <p:sp>
        <p:nvSpPr>
          <p:cNvPr id="3" name="Content Placeholder 2">
            <a:extLst>
              <a:ext uri="{FF2B5EF4-FFF2-40B4-BE49-F238E27FC236}">
                <a16:creationId xmlns:a16="http://schemas.microsoft.com/office/drawing/2014/main" id="{C2E71AC5-719B-7A48-9B8D-FFDB0F6FFDFE}"/>
              </a:ext>
            </a:extLst>
          </p:cNvPr>
          <p:cNvSpPr>
            <a:spLocks noGrp="1"/>
          </p:cNvSpPr>
          <p:nvPr>
            <p:ph sz="quarter" idx="10"/>
          </p:nvPr>
        </p:nvSpPr>
        <p:spPr>
          <a:xfrm>
            <a:off x="812800" y="1470213"/>
            <a:ext cx="5010351" cy="4571813"/>
          </a:xfrm>
        </p:spPr>
        <p:txBody>
          <a:bodyPr/>
          <a:lstStyle/>
          <a:p>
            <a:r>
              <a:rPr lang="en-US" dirty="0"/>
              <a:t>Route hijacking of AWS auth DNS addresses to re-direct user queries to a name server the criminals control</a:t>
            </a:r>
          </a:p>
          <a:p>
            <a:r>
              <a:rPr lang="en-US" dirty="0"/>
              <a:t>NS now gives out IP address to a fake </a:t>
            </a:r>
            <a:r>
              <a:rPr lang="en-US" dirty="0" err="1"/>
              <a:t>MyEtherWallet.com</a:t>
            </a:r>
            <a:r>
              <a:rPr lang="en-US" dirty="0"/>
              <a:t> website</a:t>
            </a:r>
          </a:p>
          <a:p>
            <a:r>
              <a:rPr lang="en-US" dirty="0"/>
              <a:t>Users input login credentials into the fake site</a:t>
            </a:r>
          </a:p>
          <a:p>
            <a:r>
              <a:rPr lang="en-US" dirty="0"/>
              <a:t>Attackers steal ~USD21,000,000 of cryptocurrency from the real </a:t>
            </a:r>
            <a:r>
              <a:rPr lang="en-US" dirty="0" err="1"/>
              <a:t>MyEtherWallet.com</a:t>
            </a:r>
            <a:r>
              <a:rPr lang="en-US" dirty="0"/>
              <a:t> using the harvested login credentials</a:t>
            </a:r>
          </a:p>
          <a:p>
            <a:endParaRPr lang="en-US" dirty="0"/>
          </a:p>
        </p:txBody>
      </p:sp>
      <p:pic>
        <p:nvPicPr>
          <p:cNvPr id="4" name="Picture 3">
            <a:extLst>
              <a:ext uri="{FF2B5EF4-FFF2-40B4-BE49-F238E27FC236}">
                <a16:creationId xmlns:a16="http://schemas.microsoft.com/office/drawing/2014/main" id="{A0A1D551-DE26-E243-925F-3B95019892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23151" y="1604258"/>
            <a:ext cx="5848533" cy="3649484"/>
          </a:xfrm>
          <a:prstGeom prst="rect">
            <a:avLst/>
          </a:prstGeom>
        </p:spPr>
      </p:pic>
    </p:spTree>
    <p:extLst>
      <p:ext uri="{BB962C8B-B14F-4D97-AF65-F5344CB8AC3E}">
        <p14:creationId xmlns:p14="http://schemas.microsoft.com/office/powerpoint/2010/main" val="105944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A11E-FD67-EF4A-889F-C6AD1D9D896C}"/>
              </a:ext>
            </a:extLst>
          </p:cNvPr>
          <p:cNvSpPr>
            <a:spLocks noGrp="1"/>
          </p:cNvSpPr>
          <p:nvPr>
            <p:ph type="title"/>
          </p:nvPr>
        </p:nvSpPr>
        <p:spPr/>
        <p:txBody>
          <a:bodyPr/>
          <a:lstStyle/>
          <a:p>
            <a:r>
              <a:rPr lang="en-US" dirty="0" err="1"/>
              <a:t>DNSpionage</a:t>
            </a:r>
            <a:r>
              <a:rPr lang="en-US" dirty="0"/>
              <a:t> &amp; Sea Turtle</a:t>
            </a:r>
          </a:p>
        </p:txBody>
      </p:sp>
      <p:sp>
        <p:nvSpPr>
          <p:cNvPr id="3" name="Content Placeholder 2">
            <a:extLst>
              <a:ext uri="{FF2B5EF4-FFF2-40B4-BE49-F238E27FC236}">
                <a16:creationId xmlns:a16="http://schemas.microsoft.com/office/drawing/2014/main" id="{C0EEEAA6-F862-0940-83D4-728226E0C6F0}"/>
              </a:ext>
            </a:extLst>
          </p:cNvPr>
          <p:cNvSpPr>
            <a:spLocks noGrp="1"/>
          </p:cNvSpPr>
          <p:nvPr>
            <p:ph sz="quarter" idx="10"/>
          </p:nvPr>
        </p:nvSpPr>
        <p:spPr/>
        <p:txBody>
          <a:bodyPr/>
          <a:lstStyle/>
          <a:p>
            <a:pPr marL="0" indent="0">
              <a:buNone/>
            </a:pPr>
            <a:r>
              <a:rPr lang="en-US" dirty="0"/>
              <a:t>“Military cyber-offense prepositioning” – gathering the intelligence needed to launch military cyber attacks</a:t>
            </a:r>
          </a:p>
          <a:p>
            <a:r>
              <a:rPr lang="en-US" dirty="0"/>
              <a:t>Apparently targeting ~40 organizations in 13 countries in North Africa and the Middle East</a:t>
            </a:r>
          </a:p>
          <a:p>
            <a:r>
              <a:rPr lang="en-US" dirty="0"/>
              <a:t>Apparently targeting:</a:t>
            </a:r>
          </a:p>
          <a:p>
            <a:pPr lvl="1"/>
            <a:r>
              <a:rPr lang="en-US" dirty="0"/>
              <a:t>National security organizations</a:t>
            </a:r>
          </a:p>
          <a:p>
            <a:pPr lvl="1"/>
            <a:r>
              <a:rPr lang="en-US" dirty="0"/>
              <a:t>Ministries of foreign affairs</a:t>
            </a:r>
          </a:p>
          <a:p>
            <a:pPr lvl="1"/>
            <a:r>
              <a:rPr lang="en-US" dirty="0"/>
              <a:t>Energy companies</a:t>
            </a:r>
          </a:p>
        </p:txBody>
      </p:sp>
    </p:spTree>
    <p:extLst>
      <p:ext uri="{BB962C8B-B14F-4D97-AF65-F5344CB8AC3E}">
        <p14:creationId xmlns:p14="http://schemas.microsoft.com/office/powerpoint/2010/main" val="260429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3669-DBDF-A84D-BBAF-026156B72993}"/>
              </a:ext>
            </a:extLst>
          </p:cNvPr>
          <p:cNvSpPr>
            <a:spLocks noGrp="1"/>
          </p:cNvSpPr>
          <p:nvPr>
            <p:ph type="title"/>
          </p:nvPr>
        </p:nvSpPr>
        <p:spPr/>
        <p:txBody>
          <a:bodyPr/>
          <a:lstStyle/>
          <a:p>
            <a:r>
              <a:rPr lang="en-US" dirty="0"/>
              <a:t>Cisco </a:t>
            </a:r>
            <a:r>
              <a:rPr lang="en-US" dirty="0" err="1"/>
              <a:t>Talos’s</a:t>
            </a:r>
            <a:r>
              <a:rPr lang="en-US" dirty="0"/>
              <a:t> View of Sea Turtle</a:t>
            </a:r>
          </a:p>
        </p:txBody>
      </p:sp>
      <p:pic>
        <p:nvPicPr>
          <p:cNvPr id="4" name="Picture 3">
            <a:extLst>
              <a:ext uri="{FF2B5EF4-FFF2-40B4-BE49-F238E27FC236}">
                <a16:creationId xmlns:a16="http://schemas.microsoft.com/office/drawing/2014/main" id="{2DD3D56E-464D-234C-9237-AB84400FC2E1}"/>
              </a:ext>
            </a:extLst>
          </p:cNvPr>
          <p:cNvPicPr>
            <a:picLocks noChangeAspect="1"/>
          </p:cNvPicPr>
          <p:nvPr/>
        </p:nvPicPr>
        <p:blipFill>
          <a:blip r:embed="rId2"/>
          <a:stretch>
            <a:fillRect/>
          </a:stretch>
        </p:blipFill>
        <p:spPr>
          <a:xfrm>
            <a:off x="1668079" y="751652"/>
            <a:ext cx="8855841" cy="5354695"/>
          </a:xfrm>
          <a:prstGeom prst="rect">
            <a:avLst/>
          </a:prstGeom>
        </p:spPr>
      </p:pic>
    </p:spTree>
    <p:extLst>
      <p:ext uri="{BB962C8B-B14F-4D97-AF65-F5344CB8AC3E}">
        <p14:creationId xmlns:p14="http://schemas.microsoft.com/office/powerpoint/2010/main" val="499723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4DC3-5D49-2848-8289-B149A1A2863F}"/>
              </a:ext>
            </a:extLst>
          </p:cNvPr>
          <p:cNvSpPr>
            <a:spLocks noGrp="1"/>
          </p:cNvSpPr>
          <p:nvPr>
            <p:ph type="title"/>
          </p:nvPr>
        </p:nvSpPr>
        <p:spPr/>
        <p:txBody>
          <a:bodyPr/>
          <a:lstStyle/>
          <a:p>
            <a:r>
              <a:rPr lang="en-US" dirty="0"/>
              <a:t>Methodologies</a:t>
            </a:r>
          </a:p>
        </p:txBody>
      </p:sp>
      <p:sp>
        <p:nvSpPr>
          <p:cNvPr id="3" name="Content Placeholder 2">
            <a:extLst>
              <a:ext uri="{FF2B5EF4-FFF2-40B4-BE49-F238E27FC236}">
                <a16:creationId xmlns:a16="http://schemas.microsoft.com/office/drawing/2014/main" id="{B5A71BE3-49DB-8A47-9078-8432086FC317}"/>
              </a:ext>
            </a:extLst>
          </p:cNvPr>
          <p:cNvSpPr>
            <a:spLocks noGrp="1"/>
          </p:cNvSpPr>
          <p:nvPr>
            <p:ph sz="quarter" idx="10"/>
          </p:nvPr>
        </p:nvSpPr>
        <p:spPr>
          <a:xfrm>
            <a:off x="812800" y="1271753"/>
            <a:ext cx="10543117" cy="4770274"/>
          </a:xfrm>
        </p:spPr>
        <p:txBody>
          <a:bodyPr/>
          <a:lstStyle/>
          <a:p>
            <a:r>
              <a:rPr lang="en-US" dirty="0"/>
              <a:t>10-minute attacks to avoid detection</a:t>
            </a:r>
          </a:p>
          <a:p>
            <a:r>
              <a:rPr lang="en-US" dirty="0"/>
              <a:t>Compromised EPP credentials</a:t>
            </a:r>
          </a:p>
          <a:p>
            <a:r>
              <a:rPr lang="en-US" dirty="0"/>
              <a:t>Re-write authoritative NS</a:t>
            </a:r>
          </a:p>
          <a:p>
            <a:r>
              <a:rPr lang="en-US" dirty="0"/>
              <a:t>Obtain easy-to-get certs from Let’s Encrypt or Comodo</a:t>
            </a:r>
          </a:p>
          <a:p>
            <a:r>
              <a:rPr lang="en-US" dirty="0"/>
              <a:t>Keep harvesting data to build credentials repository</a:t>
            </a:r>
          </a:p>
          <a:p>
            <a:r>
              <a:rPr lang="en-US" dirty="0"/>
              <a:t>Re-write IMAP info</a:t>
            </a:r>
          </a:p>
          <a:p>
            <a:r>
              <a:rPr lang="en-US" dirty="0"/>
              <a:t>Capture email credentials</a:t>
            </a:r>
          </a:p>
          <a:p>
            <a:r>
              <a:rPr lang="en-US" dirty="0"/>
              <a:t>Capture email, calendaring, </a:t>
            </a:r>
            <a:r>
              <a:rPr lang="en-US" dirty="0" err="1"/>
              <a:t>vcards</a:t>
            </a:r>
            <a:endParaRPr lang="en-US" dirty="0"/>
          </a:p>
        </p:txBody>
      </p:sp>
    </p:spTree>
    <p:extLst>
      <p:ext uri="{BB962C8B-B14F-4D97-AF65-F5344CB8AC3E}">
        <p14:creationId xmlns:p14="http://schemas.microsoft.com/office/powerpoint/2010/main" val="984543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FAC7-6743-D441-AF65-D660A1D444A6}"/>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5212CBD0-A3FF-E44C-916B-D7775B6D6AEE}"/>
              </a:ext>
            </a:extLst>
          </p:cNvPr>
          <p:cNvSpPr>
            <a:spLocks noGrp="1"/>
          </p:cNvSpPr>
          <p:nvPr>
            <p:ph sz="quarter" idx="10"/>
          </p:nvPr>
        </p:nvSpPr>
        <p:spPr>
          <a:xfrm>
            <a:off x="812800" y="1282263"/>
            <a:ext cx="10543117" cy="4759764"/>
          </a:xfrm>
        </p:spPr>
        <p:txBody>
          <a:bodyPr/>
          <a:lstStyle/>
          <a:p>
            <a:r>
              <a:rPr lang="en-US" dirty="0"/>
              <a:t>RPKI</a:t>
            </a:r>
          </a:p>
          <a:p>
            <a:r>
              <a:rPr lang="en-US" dirty="0"/>
              <a:t>Consider making IMAP accessible only from within a trusted LAN</a:t>
            </a:r>
          </a:p>
          <a:p>
            <a:r>
              <a:rPr lang="en-US" dirty="0"/>
              <a:t>Registry Lock</a:t>
            </a:r>
          </a:p>
          <a:p>
            <a:r>
              <a:rPr lang="en-US" dirty="0"/>
              <a:t>DNSSEC as a path to DANE</a:t>
            </a:r>
          </a:p>
        </p:txBody>
      </p:sp>
    </p:spTree>
    <p:extLst>
      <p:ext uri="{BB962C8B-B14F-4D97-AF65-F5344CB8AC3E}">
        <p14:creationId xmlns:p14="http://schemas.microsoft.com/office/powerpoint/2010/main" val="1349448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7599FB-793A-2343-9C31-89AAE98527F2}"/>
              </a:ext>
            </a:extLst>
          </p:cNvPr>
          <p:cNvSpPr>
            <a:spLocks noGrp="1"/>
          </p:cNvSpPr>
          <p:nvPr>
            <p:ph type="title"/>
          </p:nvPr>
        </p:nvSpPr>
        <p:spPr/>
        <p:txBody>
          <a:bodyPr/>
          <a:lstStyle/>
          <a:p>
            <a:r>
              <a:rPr lang="en-US" dirty="0"/>
              <a:t>Update on the KSK Roll</a:t>
            </a:r>
          </a:p>
        </p:txBody>
      </p:sp>
    </p:spTree>
    <p:extLst>
      <p:ext uri="{BB962C8B-B14F-4D97-AF65-F5344CB8AC3E}">
        <p14:creationId xmlns:p14="http://schemas.microsoft.com/office/powerpoint/2010/main" val="3252910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7AA0-7679-1E49-B0A0-CBD5A1C04F7B}"/>
              </a:ext>
            </a:extLst>
          </p:cNvPr>
          <p:cNvSpPr>
            <a:spLocks noGrp="1"/>
          </p:cNvSpPr>
          <p:nvPr>
            <p:ph type="title"/>
          </p:nvPr>
        </p:nvSpPr>
        <p:spPr/>
        <p:txBody>
          <a:bodyPr/>
          <a:lstStyle/>
          <a:p>
            <a:r>
              <a:rPr lang="en-US" dirty="0"/>
              <a:t>The KSK Rollover</a:t>
            </a:r>
          </a:p>
        </p:txBody>
      </p:sp>
      <p:sp>
        <p:nvSpPr>
          <p:cNvPr id="3" name="Content Placeholder 2">
            <a:extLst>
              <a:ext uri="{FF2B5EF4-FFF2-40B4-BE49-F238E27FC236}">
                <a16:creationId xmlns:a16="http://schemas.microsoft.com/office/drawing/2014/main" id="{5E8B1F40-F9CD-6247-AA43-F5724EC42EE1}"/>
              </a:ext>
            </a:extLst>
          </p:cNvPr>
          <p:cNvSpPr>
            <a:spLocks noGrp="1"/>
          </p:cNvSpPr>
          <p:nvPr>
            <p:ph sz="quarter" idx="10"/>
          </p:nvPr>
        </p:nvSpPr>
        <p:spPr/>
        <p:txBody>
          <a:bodyPr/>
          <a:lstStyle/>
          <a:p>
            <a:r>
              <a:rPr lang="en-US" dirty="0"/>
              <a:t>11 October 2018 ICANN changed the KSK </a:t>
            </a:r>
          </a:p>
          <a:p>
            <a:r>
              <a:rPr lang="en-US" dirty="0"/>
              <a:t>The multi-year process to get to 11 October taught us that we don’t fully understand the effects of rolling the KSK</a:t>
            </a:r>
          </a:p>
          <a:p>
            <a:pPr lvl="1"/>
            <a:r>
              <a:rPr lang="en-US" dirty="0"/>
              <a:t>We saw evidence a small number of operators experienced downtime. But they’re not participating in DNS technical community forums, so we don’t know why they went down.</a:t>
            </a:r>
          </a:p>
          <a:p>
            <a:pPr lvl="1"/>
            <a:r>
              <a:rPr lang="en-US" dirty="0"/>
              <a:t>DNSKEY queries greatly increased until KSK-2010 was removed from the root zone</a:t>
            </a:r>
          </a:p>
          <a:p>
            <a:r>
              <a:rPr lang="en-US" dirty="0"/>
              <a:t>Next steps:</a:t>
            </a:r>
          </a:p>
          <a:p>
            <a:pPr lvl="1"/>
            <a:r>
              <a:rPr lang="en-US" dirty="0"/>
              <a:t>The IANA owns the decision making on this and will propose a strategy for public comment in the near future. Some considerations include:</a:t>
            </a:r>
          </a:p>
          <a:p>
            <a:pPr lvl="2"/>
            <a:r>
              <a:rPr lang="en-US" dirty="0"/>
              <a:t>Roll it yearly? 2 years? 5 years?</a:t>
            </a:r>
          </a:p>
          <a:p>
            <a:pPr lvl="2"/>
            <a:r>
              <a:rPr lang="en-US" dirty="0"/>
              <a:t>Oh and by the way, at some point in the future we need to consider rolling the algorithm used to compute the key signatures</a:t>
            </a:r>
          </a:p>
        </p:txBody>
      </p:sp>
    </p:spTree>
    <p:extLst>
      <p:ext uri="{BB962C8B-B14F-4D97-AF65-F5344CB8AC3E}">
        <p14:creationId xmlns:p14="http://schemas.microsoft.com/office/powerpoint/2010/main" val="3009478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Engage with ICANN – Thank You and Questions</a:t>
            </a:r>
            <a:endParaRPr lang="en-US" dirty="0"/>
          </a:p>
        </p:txBody>
      </p:sp>
    </p:spTree>
    <p:extLst>
      <p:ext uri="{BB962C8B-B14F-4D97-AF65-F5344CB8AC3E}">
        <p14:creationId xmlns:p14="http://schemas.microsoft.com/office/powerpoint/2010/main" val="3941571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166D7-3444-9D4F-85BD-23290CC8D661}"/>
              </a:ext>
            </a:extLst>
          </p:cNvPr>
          <p:cNvSpPr>
            <a:spLocks noGrp="1"/>
          </p:cNvSpPr>
          <p:nvPr>
            <p:ph type="title"/>
          </p:nvPr>
        </p:nvSpPr>
        <p:spPr/>
        <p:txBody>
          <a:bodyPr/>
          <a:lstStyle/>
          <a:p>
            <a:r>
              <a:rPr lang="en-US" dirty="0"/>
              <a:t>Applications Doing DNS</a:t>
            </a:r>
          </a:p>
        </p:txBody>
      </p:sp>
    </p:spTree>
    <p:extLst>
      <p:ext uri="{BB962C8B-B14F-4D97-AF65-F5344CB8AC3E}">
        <p14:creationId xmlns:p14="http://schemas.microsoft.com/office/powerpoint/2010/main" val="1939185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4789-5C4A-A046-A43D-4F6BB98CF07D}"/>
              </a:ext>
            </a:extLst>
          </p:cNvPr>
          <p:cNvSpPr>
            <a:spLocks noGrp="1"/>
          </p:cNvSpPr>
          <p:nvPr>
            <p:ph type="title"/>
          </p:nvPr>
        </p:nvSpPr>
        <p:spPr/>
        <p:txBody>
          <a:bodyPr/>
          <a:lstStyle/>
          <a:p>
            <a:r>
              <a:rPr lang="en-US" dirty="0"/>
              <a:t>DNS Resolution’s Traditional Model</a:t>
            </a:r>
          </a:p>
        </p:txBody>
      </p:sp>
      <p:sp>
        <p:nvSpPr>
          <p:cNvPr id="3" name="Content Placeholder 2">
            <a:extLst>
              <a:ext uri="{FF2B5EF4-FFF2-40B4-BE49-F238E27FC236}">
                <a16:creationId xmlns:a16="http://schemas.microsoft.com/office/drawing/2014/main" id="{5A29BE81-5D84-F647-83F1-8E02C20E8555}"/>
              </a:ext>
            </a:extLst>
          </p:cNvPr>
          <p:cNvSpPr>
            <a:spLocks noGrp="1"/>
          </p:cNvSpPr>
          <p:nvPr>
            <p:ph sz="quarter" idx="10"/>
          </p:nvPr>
        </p:nvSpPr>
        <p:spPr/>
        <p:txBody>
          <a:bodyPr/>
          <a:lstStyle/>
          <a:p>
            <a:pPr marL="0" indent="0">
              <a:buNone/>
            </a:pPr>
            <a:r>
              <a:rPr lang="en-US" b="1" dirty="0"/>
              <a:t>Recursive resolvers are typically run by the service provider:</a:t>
            </a:r>
          </a:p>
          <a:p>
            <a:pPr lvl="1"/>
            <a:r>
              <a:rPr lang="en-US" dirty="0"/>
              <a:t>The ISP</a:t>
            </a:r>
          </a:p>
          <a:p>
            <a:pPr lvl="1"/>
            <a:r>
              <a:rPr lang="en-US" dirty="0"/>
              <a:t>The University</a:t>
            </a:r>
          </a:p>
          <a:p>
            <a:pPr lvl="1"/>
            <a:r>
              <a:rPr lang="en-US" dirty="0"/>
              <a:t>The Company</a:t>
            </a:r>
          </a:p>
          <a:p>
            <a:pPr marL="0" indent="0">
              <a:buNone/>
            </a:pPr>
            <a:r>
              <a:rPr lang="en-US" b="1" dirty="0"/>
              <a:t>And when the service provider controls the recursive, many of the</a:t>
            </a:r>
            <a:r>
              <a:rPr lang="en-US" b="1" i="1" dirty="0"/>
              <a:t> needs </a:t>
            </a:r>
            <a:r>
              <a:rPr lang="en-US" b="1" dirty="0"/>
              <a:t>of the service provider are met. For example:</a:t>
            </a:r>
          </a:p>
          <a:p>
            <a:pPr lvl="1"/>
            <a:r>
              <a:rPr lang="en-US" dirty="0"/>
              <a:t>Regulatory compliance </a:t>
            </a:r>
          </a:p>
          <a:p>
            <a:pPr lvl="2"/>
            <a:r>
              <a:rPr lang="en-US" dirty="0"/>
              <a:t>Searches for certain key words that the government requires be logged and/or not responded to</a:t>
            </a:r>
          </a:p>
          <a:p>
            <a:pPr lvl="1"/>
            <a:r>
              <a:rPr lang="en-US" dirty="0"/>
              <a:t>Malware Protection</a:t>
            </a:r>
          </a:p>
          <a:p>
            <a:pPr lvl="2"/>
            <a:r>
              <a:rPr lang="en-US" dirty="0"/>
              <a:t>Service providers know to block access to certain sites that seek to harm the end users</a:t>
            </a:r>
          </a:p>
        </p:txBody>
      </p:sp>
    </p:spTree>
    <p:extLst>
      <p:ext uri="{BB962C8B-B14F-4D97-AF65-F5344CB8AC3E}">
        <p14:creationId xmlns:p14="http://schemas.microsoft.com/office/powerpoint/2010/main" val="402459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4789-5C4A-A046-A43D-4F6BB98CF07D}"/>
              </a:ext>
            </a:extLst>
          </p:cNvPr>
          <p:cNvSpPr>
            <a:spLocks noGrp="1"/>
          </p:cNvSpPr>
          <p:nvPr>
            <p:ph type="title"/>
          </p:nvPr>
        </p:nvSpPr>
        <p:spPr/>
        <p:txBody>
          <a:bodyPr/>
          <a:lstStyle/>
          <a:p>
            <a:r>
              <a:rPr lang="en-US" dirty="0"/>
              <a:t>It Works in Public DNS, too!</a:t>
            </a:r>
          </a:p>
        </p:txBody>
      </p:sp>
      <p:sp>
        <p:nvSpPr>
          <p:cNvPr id="3" name="Content Placeholder 2">
            <a:extLst>
              <a:ext uri="{FF2B5EF4-FFF2-40B4-BE49-F238E27FC236}">
                <a16:creationId xmlns:a16="http://schemas.microsoft.com/office/drawing/2014/main" id="{5A29BE81-5D84-F647-83F1-8E02C20E8555}"/>
              </a:ext>
            </a:extLst>
          </p:cNvPr>
          <p:cNvSpPr>
            <a:spLocks noGrp="1"/>
          </p:cNvSpPr>
          <p:nvPr>
            <p:ph sz="quarter" idx="10"/>
          </p:nvPr>
        </p:nvSpPr>
        <p:spPr/>
        <p:txBody>
          <a:bodyPr/>
          <a:lstStyle/>
          <a:p>
            <a:pPr marL="0" indent="0">
              <a:buNone/>
            </a:pPr>
            <a:r>
              <a:rPr lang="en-US" b="1" dirty="0"/>
              <a:t>Increasingly, recursive resolvers are operated by public DNS providers:</a:t>
            </a:r>
          </a:p>
          <a:p>
            <a:pPr lvl="1"/>
            <a:r>
              <a:rPr lang="en-US" dirty="0"/>
              <a:t>Google: 8.8.8.8</a:t>
            </a:r>
          </a:p>
          <a:p>
            <a:pPr lvl="1"/>
            <a:r>
              <a:rPr lang="en-US" dirty="0"/>
              <a:t>Cloudflare: 1.1.1.1</a:t>
            </a:r>
          </a:p>
          <a:p>
            <a:pPr lvl="1"/>
            <a:r>
              <a:rPr lang="en-US" dirty="0"/>
              <a:t>TWNIC: 101.101.101.101</a:t>
            </a:r>
          </a:p>
          <a:p>
            <a:pPr lvl="1"/>
            <a:r>
              <a:rPr lang="en-US" dirty="0"/>
              <a:t>… and many, many others</a:t>
            </a:r>
          </a:p>
          <a:p>
            <a:pPr marL="0" indent="0">
              <a:buNone/>
            </a:pPr>
            <a:r>
              <a:rPr lang="en-US" b="1" dirty="0"/>
              <a:t>The same goals can still be met:</a:t>
            </a:r>
          </a:p>
          <a:p>
            <a:pPr lvl="1"/>
            <a:r>
              <a:rPr lang="en-US" dirty="0"/>
              <a:t>Regulatory compliance </a:t>
            </a:r>
          </a:p>
          <a:p>
            <a:pPr lvl="2"/>
            <a:r>
              <a:rPr lang="en-US" dirty="0"/>
              <a:t>Governments serve legal process on public DNS operators to respect their local laws </a:t>
            </a:r>
          </a:p>
          <a:p>
            <a:pPr lvl="1"/>
            <a:r>
              <a:rPr lang="en-US" dirty="0"/>
              <a:t>Malware Protection</a:t>
            </a:r>
          </a:p>
          <a:p>
            <a:pPr lvl="2"/>
            <a:r>
              <a:rPr lang="en-US" dirty="0"/>
              <a:t>Some public DNS providers (like Quad9: 9.9.9.9) block access to bad sites as part of their value proposition</a:t>
            </a:r>
          </a:p>
        </p:txBody>
      </p:sp>
    </p:spTree>
    <p:extLst>
      <p:ext uri="{BB962C8B-B14F-4D97-AF65-F5344CB8AC3E}">
        <p14:creationId xmlns:p14="http://schemas.microsoft.com/office/powerpoint/2010/main" val="4033509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F7ED-2113-8148-ACEE-F2A3FD5411DD}"/>
              </a:ext>
            </a:extLst>
          </p:cNvPr>
          <p:cNvSpPr>
            <a:spLocks noGrp="1"/>
          </p:cNvSpPr>
          <p:nvPr>
            <p:ph type="title"/>
          </p:nvPr>
        </p:nvSpPr>
        <p:spPr/>
        <p:txBody>
          <a:bodyPr/>
          <a:lstStyle/>
          <a:p>
            <a:r>
              <a:rPr lang="en-US" dirty="0"/>
              <a:t>But These Resolution Models have Security Concerns</a:t>
            </a:r>
          </a:p>
        </p:txBody>
      </p:sp>
      <p:sp>
        <p:nvSpPr>
          <p:cNvPr id="3" name="Content Placeholder 2">
            <a:extLst>
              <a:ext uri="{FF2B5EF4-FFF2-40B4-BE49-F238E27FC236}">
                <a16:creationId xmlns:a16="http://schemas.microsoft.com/office/drawing/2014/main" id="{A27610CD-E7BE-C048-BCA7-5A2A211C596D}"/>
              </a:ext>
            </a:extLst>
          </p:cNvPr>
          <p:cNvSpPr>
            <a:spLocks noGrp="1"/>
          </p:cNvSpPr>
          <p:nvPr>
            <p:ph sz="quarter" idx="10"/>
          </p:nvPr>
        </p:nvSpPr>
        <p:spPr/>
        <p:txBody>
          <a:bodyPr/>
          <a:lstStyle/>
          <a:p>
            <a:pPr marL="0" indent="0">
              <a:buNone/>
            </a:pPr>
            <a:r>
              <a:rPr lang="en-US" i="1" dirty="0"/>
              <a:t>“The DNS is one of the most significant leaks of data about an individual’s activity on the Internet.” </a:t>
            </a:r>
            <a:r>
              <a:rPr lang="en-US" dirty="0"/>
              <a:t>– Sara Dickinson, </a:t>
            </a:r>
            <a:r>
              <a:rPr lang="en-US" dirty="0" err="1"/>
              <a:t>Sinodun</a:t>
            </a:r>
            <a:endParaRPr lang="en-US" dirty="0"/>
          </a:p>
          <a:p>
            <a:r>
              <a:rPr lang="en-US" dirty="0"/>
              <a:t>DNS queries are sent in cleartext (UDP or TCP) which means anyone doing passive monitoring of our DNS learns everything we are asking</a:t>
            </a:r>
          </a:p>
          <a:p>
            <a:r>
              <a:rPr lang="en-US" dirty="0"/>
              <a:t>Queries contain the domain names being asked about, but also contain </a:t>
            </a:r>
            <a:r>
              <a:rPr lang="en-US" i="1" dirty="0"/>
              <a:t>metadata</a:t>
            </a:r>
            <a:r>
              <a:rPr lang="en-US" dirty="0"/>
              <a:t> about domains for things like the chat services we are using and the domains of our email contacts</a:t>
            </a:r>
          </a:p>
          <a:p>
            <a:r>
              <a:rPr lang="en-US" dirty="0"/>
              <a:t>Some VPNs don't include the resolvers the user might have chosen, and in that case the DNS traffic will be exposed in unencrypted channels</a:t>
            </a:r>
          </a:p>
          <a:p>
            <a:r>
              <a:rPr lang="en-US" dirty="0"/>
              <a:t>DNS responses from the recursive to the stub are the most vulnerable to being censored or re-written</a:t>
            </a:r>
          </a:p>
        </p:txBody>
      </p:sp>
    </p:spTree>
    <p:extLst>
      <p:ext uri="{BB962C8B-B14F-4D97-AF65-F5344CB8AC3E}">
        <p14:creationId xmlns:p14="http://schemas.microsoft.com/office/powerpoint/2010/main" val="49911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E240-A794-8141-8977-4DC12355ACC1}"/>
              </a:ext>
            </a:extLst>
          </p:cNvPr>
          <p:cNvSpPr>
            <a:spLocks noGrp="1"/>
          </p:cNvSpPr>
          <p:nvPr>
            <p:ph type="title"/>
          </p:nvPr>
        </p:nvSpPr>
        <p:spPr/>
        <p:txBody>
          <a:bodyPr/>
          <a:lstStyle/>
          <a:p>
            <a:r>
              <a:rPr lang="en-US" dirty="0"/>
              <a:t>One Solution is to Encrypt</a:t>
            </a:r>
          </a:p>
        </p:txBody>
      </p:sp>
      <p:sp>
        <p:nvSpPr>
          <p:cNvPr id="3" name="Content Placeholder 2">
            <a:extLst>
              <a:ext uri="{FF2B5EF4-FFF2-40B4-BE49-F238E27FC236}">
                <a16:creationId xmlns:a16="http://schemas.microsoft.com/office/drawing/2014/main" id="{E84CCD32-BFFD-8747-B00E-7DDF4F96872D}"/>
              </a:ext>
            </a:extLst>
          </p:cNvPr>
          <p:cNvSpPr>
            <a:spLocks noGrp="1"/>
          </p:cNvSpPr>
          <p:nvPr>
            <p:ph sz="quarter" idx="10"/>
          </p:nvPr>
        </p:nvSpPr>
        <p:spPr/>
        <p:txBody>
          <a:bodyPr/>
          <a:lstStyle/>
          <a:p>
            <a:r>
              <a:rPr lang="en-US" dirty="0"/>
              <a:t>Encryption provides assurances:</a:t>
            </a:r>
          </a:p>
          <a:p>
            <a:pPr lvl="1"/>
            <a:r>
              <a:rPr lang="en-US" dirty="0"/>
              <a:t>Queries cannot be surveilled</a:t>
            </a:r>
          </a:p>
          <a:p>
            <a:pPr lvl="1"/>
            <a:r>
              <a:rPr lang="en-US" dirty="0"/>
              <a:t>Eliminates man-in-the-middle attacks</a:t>
            </a:r>
          </a:p>
          <a:p>
            <a:r>
              <a:rPr lang="en-US" dirty="0"/>
              <a:t>In 2017 and 2018, the IETF standardized two encryption technologies for DNS:</a:t>
            </a:r>
          </a:p>
          <a:p>
            <a:pPr lvl="1"/>
            <a:r>
              <a:rPr lang="en-US" dirty="0"/>
              <a:t>DNS-over-TLS (DoT)</a:t>
            </a:r>
          </a:p>
          <a:p>
            <a:pPr lvl="1"/>
            <a:r>
              <a:rPr lang="en-US" dirty="0"/>
              <a:t>DNS-over-HTTP (</a:t>
            </a:r>
            <a:r>
              <a:rPr lang="en-US" dirty="0" err="1"/>
              <a:t>DoH</a:t>
            </a:r>
            <a:r>
              <a:rPr lang="en-US" dirty="0"/>
              <a:t>)</a:t>
            </a:r>
          </a:p>
        </p:txBody>
      </p:sp>
    </p:spTree>
    <p:extLst>
      <p:ext uri="{BB962C8B-B14F-4D97-AF65-F5344CB8AC3E}">
        <p14:creationId xmlns:p14="http://schemas.microsoft.com/office/powerpoint/2010/main" val="2169564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F3B7-F909-E446-88BA-6EB9223B3DA6}"/>
              </a:ext>
            </a:extLst>
          </p:cNvPr>
          <p:cNvSpPr>
            <a:spLocks noGrp="1"/>
          </p:cNvSpPr>
          <p:nvPr>
            <p:ph type="title"/>
          </p:nvPr>
        </p:nvSpPr>
        <p:spPr/>
        <p:txBody>
          <a:bodyPr/>
          <a:lstStyle/>
          <a:p>
            <a:r>
              <a:rPr lang="en-US" dirty="0"/>
              <a:t>DNS-over-TLS (DoT)</a:t>
            </a:r>
          </a:p>
        </p:txBody>
      </p:sp>
      <p:sp>
        <p:nvSpPr>
          <p:cNvPr id="3" name="Content Placeholder 2">
            <a:extLst>
              <a:ext uri="{FF2B5EF4-FFF2-40B4-BE49-F238E27FC236}">
                <a16:creationId xmlns:a16="http://schemas.microsoft.com/office/drawing/2014/main" id="{37279785-DD8A-2648-9CB4-0FB8AB13FB42}"/>
              </a:ext>
            </a:extLst>
          </p:cNvPr>
          <p:cNvSpPr>
            <a:spLocks noGrp="1"/>
          </p:cNvSpPr>
          <p:nvPr>
            <p:ph sz="quarter" idx="10"/>
          </p:nvPr>
        </p:nvSpPr>
        <p:spPr/>
        <p:txBody>
          <a:bodyPr/>
          <a:lstStyle/>
          <a:p>
            <a:pPr marL="0" indent="0">
              <a:buNone/>
            </a:pPr>
            <a:endParaRPr lang="en-US" dirty="0"/>
          </a:p>
          <a:p>
            <a:r>
              <a:rPr lang="en-US" dirty="0"/>
              <a:t>DoT (RFC 7858) takes advantage of Transport Layer Security (TLS) to encrypt DNS traffic between the stub resolver and the recursive resolver, giving users authentication and confidentiality for their DNS queries</a:t>
            </a:r>
          </a:p>
          <a:p>
            <a:r>
              <a:rPr lang="en-US" dirty="0"/>
              <a:t>Runs on TCP/853 instead on UDP/53 (making it easy to discover and filter)</a:t>
            </a:r>
          </a:p>
          <a:p>
            <a:r>
              <a:rPr lang="en-US" dirty="0"/>
              <a:t>Useable by any application taking advantage of TLS</a:t>
            </a:r>
          </a:p>
          <a:p>
            <a:pPr lvl="1"/>
            <a:r>
              <a:rPr lang="en-US" dirty="0"/>
              <a:t>Email</a:t>
            </a:r>
          </a:p>
          <a:p>
            <a:pPr lvl="1"/>
            <a:r>
              <a:rPr lang="en-US" dirty="0"/>
              <a:t>Mobile apps</a:t>
            </a:r>
          </a:p>
        </p:txBody>
      </p:sp>
    </p:spTree>
    <p:extLst>
      <p:ext uri="{BB962C8B-B14F-4D97-AF65-F5344CB8AC3E}">
        <p14:creationId xmlns:p14="http://schemas.microsoft.com/office/powerpoint/2010/main" val="1892625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3D855F-E7BD-594D-BCF5-CD934E489560}"/>
              </a:ext>
            </a:extLst>
          </p:cNvPr>
          <p:cNvSpPr>
            <a:spLocks noGrp="1"/>
          </p:cNvSpPr>
          <p:nvPr>
            <p:ph type="title"/>
          </p:nvPr>
        </p:nvSpPr>
        <p:spPr/>
        <p:txBody>
          <a:bodyPr/>
          <a:lstStyle/>
          <a:p>
            <a:r>
              <a:rPr lang="en-US" dirty="0"/>
              <a:t>DNS-over-HTTPS (</a:t>
            </a:r>
            <a:r>
              <a:rPr lang="en-US" dirty="0" err="1"/>
              <a:t>DoH</a:t>
            </a:r>
            <a:r>
              <a:rPr lang="en-US" dirty="0"/>
              <a:t>)</a:t>
            </a:r>
          </a:p>
        </p:txBody>
      </p:sp>
      <p:sp>
        <p:nvSpPr>
          <p:cNvPr id="8" name="Content Placeholder 7">
            <a:extLst>
              <a:ext uri="{FF2B5EF4-FFF2-40B4-BE49-F238E27FC236}">
                <a16:creationId xmlns:a16="http://schemas.microsoft.com/office/drawing/2014/main" id="{DFF72A16-F548-5E4C-B49A-E707CEE188D8}"/>
              </a:ext>
            </a:extLst>
          </p:cNvPr>
          <p:cNvSpPr>
            <a:spLocks noGrp="1"/>
          </p:cNvSpPr>
          <p:nvPr>
            <p:ph sz="quarter" idx="10"/>
          </p:nvPr>
        </p:nvSpPr>
        <p:spPr/>
        <p:txBody>
          <a:bodyPr/>
          <a:lstStyle/>
          <a:p>
            <a:pPr marL="0" indent="0">
              <a:buNone/>
            </a:pPr>
            <a:r>
              <a:rPr lang="en-US" b="1" dirty="0"/>
              <a:t>Protocol Goals (RFC 8484)</a:t>
            </a:r>
          </a:p>
          <a:p>
            <a:r>
              <a:rPr lang="en-US" dirty="0"/>
              <a:t>Who do you trust?</a:t>
            </a:r>
          </a:p>
          <a:p>
            <a:pPr lvl="1"/>
            <a:r>
              <a:rPr lang="en-US" dirty="0"/>
              <a:t>“I trust my bank to give them my money.”</a:t>
            </a:r>
          </a:p>
          <a:p>
            <a:pPr lvl="1"/>
            <a:r>
              <a:rPr lang="en-US" dirty="0"/>
              <a:t>“I trust my bank enough to do online banking with them.”</a:t>
            </a:r>
          </a:p>
          <a:p>
            <a:pPr lvl="1"/>
            <a:r>
              <a:rPr lang="en-US" dirty="0"/>
              <a:t>“Maybe my bank is the most trusted vendor I should use for recursive resolver service.”</a:t>
            </a:r>
          </a:p>
          <a:p>
            <a:r>
              <a:rPr lang="en-US" dirty="0"/>
              <a:t>The user decides who she trusts the most with her DNS traffic, and she configures the </a:t>
            </a:r>
            <a:r>
              <a:rPr lang="en-US" dirty="0" err="1"/>
              <a:t>DoH</a:t>
            </a:r>
            <a:r>
              <a:rPr lang="en-US" dirty="0"/>
              <a:t> application to use a trusted </a:t>
            </a:r>
            <a:r>
              <a:rPr lang="en-US" dirty="0" err="1"/>
              <a:t>DoH</a:t>
            </a:r>
            <a:r>
              <a:rPr lang="en-US" dirty="0"/>
              <a:t> resolver</a:t>
            </a:r>
          </a:p>
          <a:p>
            <a:r>
              <a:rPr lang="en-US" dirty="0"/>
              <a:t>Runs on TCP/443 and is co-mingled with </a:t>
            </a:r>
            <a:r>
              <a:rPr lang="en-US" i="1" dirty="0"/>
              <a:t>web traffic</a:t>
            </a:r>
            <a:r>
              <a:rPr lang="en-US" dirty="0"/>
              <a:t> in a single HTTPS connection, making it much harder to discover and filter</a:t>
            </a:r>
          </a:p>
        </p:txBody>
      </p:sp>
    </p:spTree>
    <p:extLst>
      <p:ext uri="{BB962C8B-B14F-4D97-AF65-F5344CB8AC3E}">
        <p14:creationId xmlns:p14="http://schemas.microsoft.com/office/powerpoint/2010/main" val="4190848468"/>
      </p:ext>
    </p:extLst>
  </p:cSld>
  <p:clrMapOvr>
    <a:masterClrMapping/>
  </p:clrMapOvr>
</p:sld>
</file>

<file path=ppt/theme/theme1.xml><?xml version="1.0" encoding="utf-8"?>
<a:theme xmlns:a="http://schemas.openxmlformats.org/drawingml/2006/main" name="ICANN PPT_Arial_16x9_June 2017_potx">
  <a:themeElements>
    <a:clrScheme name="ICANN PPT Colors">
      <a:dk1>
        <a:srgbClr val="0A1F24"/>
      </a:dk1>
      <a:lt1>
        <a:sysClr val="window" lastClr="FFFFFF"/>
      </a:lt1>
      <a:dk2>
        <a:srgbClr val="1A87C9"/>
      </a:dk2>
      <a:lt2>
        <a:srgbClr val="EEECE1"/>
      </a:lt2>
      <a:accent1>
        <a:srgbClr val="1A87C9"/>
      </a:accent1>
      <a:accent2>
        <a:srgbClr val="0D436C"/>
      </a:accent2>
      <a:accent3>
        <a:srgbClr val="1B6F74"/>
      </a:accent3>
      <a:accent4>
        <a:srgbClr val="EA903A"/>
      </a:accent4>
      <a:accent5>
        <a:srgbClr val="DB6033"/>
      </a:accent5>
      <a:accent6>
        <a:srgbClr val="1768B1"/>
      </a:accent6>
      <a:hlink>
        <a:srgbClr val="1D98D3"/>
      </a:hlink>
      <a:folHlink>
        <a:srgbClr val="427BB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dirty="0" err="1" smtClean="0">
            <a:cs typeface="Source Sans Pro"/>
          </a:defRPr>
        </a:defPPr>
      </a:lstStyle>
    </a:txDef>
  </a:objectDefaults>
  <a:extraClrSchemeLst/>
  <a:extLst>
    <a:ext uri="{05A4C25C-085E-4340-85A3-A5531E510DB2}">
      <thm15:themeFamily xmlns:thm15="http://schemas.microsoft.com/office/thememl/2012/main" name="ICANN PPT Template_16x9 20170601" id="{BC63B580-BDE4-6840-ACAF-4F5A5E67DBE7}" vid="{A9B71CA7-0391-2C49-82B4-450C7676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ICANN PPT_Arial_16x9_June 2017_potx</Template>
  <TotalTime>503</TotalTime>
  <Words>1927</Words>
  <Application>Microsoft Macintosh PowerPoint</Application>
  <PresentationFormat>Widescreen</PresentationFormat>
  <Paragraphs>160</Paragraphs>
  <Slides>28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Wingdings</vt:lpstr>
      <vt:lpstr>ICANN PPT_Arial_16x9_June 2017_potx</vt:lpstr>
      <vt:lpstr>What’s Going on in the World of DNS</vt:lpstr>
      <vt:lpstr>Topics</vt:lpstr>
      <vt:lpstr>Applications Doing DNS</vt:lpstr>
      <vt:lpstr>DNS Resolution’s Traditional Model</vt:lpstr>
      <vt:lpstr>It Works in Public DNS, too!</vt:lpstr>
      <vt:lpstr>But These Resolution Models have Security Concerns</vt:lpstr>
      <vt:lpstr>One Solution is to Encrypt</vt:lpstr>
      <vt:lpstr>DNS-over-TLS (DoT)</vt:lpstr>
      <vt:lpstr>DNS-over-HTTPS (DoH)</vt:lpstr>
      <vt:lpstr>But This New Model Prompts Some Concerns</vt:lpstr>
      <vt:lpstr>Taking a Further Step Back: Policy Concerns</vt:lpstr>
      <vt:lpstr>Taking a Further Step Back: Policy Concerns</vt:lpstr>
      <vt:lpstr>Taking a Further Step Back: Policy Concerns</vt:lpstr>
      <vt:lpstr>Parting Thoughts on Applications Doing DNS</vt:lpstr>
      <vt:lpstr>Public DNS &amp; Resolver Centrality</vt:lpstr>
      <vt:lpstr>Public DNS</vt:lpstr>
      <vt:lpstr>Centrality at ORG</vt:lpstr>
      <vt:lpstr>The Centrality Dilemma</vt:lpstr>
      <vt:lpstr>Centrality and Privacy</vt:lpstr>
      <vt:lpstr>DNS as an Attack Vector</vt:lpstr>
      <vt:lpstr>MyEtherWallet.com</vt:lpstr>
      <vt:lpstr>DNSpionage &amp; Sea Turtle</vt:lpstr>
      <vt:lpstr>Cisco Talos’s View of Sea Turtle</vt:lpstr>
      <vt:lpstr>Methodologies</vt:lpstr>
      <vt:lpstr>Improvements</vt:lpstr>
      <vt:lpstr>Update on the KSK Roll</vt:lpstr>
      <vt:lpstr>The KSK Rollover</vt:lpstr>
      <vt:lpstr>Engage with ICANN – Thank You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Going on in the World of DNS</dc:title>
  <dc:creator>David Huberman</dc:creator>
  <cp:lastModifiedBy>David Huberman</cp:lastModifiedBy>
  <cp:revision>52</cp:revision>
  <cp:lastPrinted>2017-01-26T19:29:02Z</cp:lastPrinted>
  <dcterms:created xsi:type="dcterms:W3CDTF">2019-05-13T19:50:24Z</dcterms:created>
  <dcterms:modified xsi:type="dcterms:W3CDTF">2019-08-26T17:26:32Z</dcterms:modified>
</cp:coreProperties>
</file>